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0" r:id="rId5"/>
    <p:sldId id="263" r:id="rId6"/>
    <p:sldId id="264" r:id="rId7"/>
    <p:sldId id="258" r:id="rId8"/>
    <p:sldId id="265" r:id="rId9"/>
    <p:sldId id="266" r:id="rId10"/>
    <p:sldId id="267" r:id="rId11"/>
    <p:sldId id="269" r:id="rId12"/>
    <p:sldId id="271" r:id="rId13"/>
    <p:sldId id="270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2" r:id="rId24"/>
    <p:sldId id="28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8229600" cy="6019799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Arial Narrow" pitchFamily="34" charset="0"/>
              </a:rPr>
              <a:t>Post </a:t>
            </a:r>
            <a:r>
              <a:rPr lang="en-GB" dirty="0" err="1" smtClean="0">
                <a:latin typeface="Arial Narrow" pitchFamily="34" charset="0"/>
              </a:rPr>
              <a:t>Matric</a:t>
            </a:r>
            <a:r>
              <a:rPr lang="en-GB" dirty="0" smtClean="0">
                <a:latin typeface="Arial Narrow" pitchFamily="34" charset="0"/>
              </a:rPr>
              <a:t> Scholarship Year 2024-25</a:t>
            </a:r>
            <a:br>
              <a:rPr lang="en-GB" dirty="0" smtClean="0">
                <a:latin typeface="Arial Narrow" pitchFamily="34" charset="0"/>
              </a:rPr>
            </a:br>
            <a:r>
              <a:rPr lang="en-GB" dirty="0" smtClean="0">
                <a:latin typeface="Arial Narrow" pitchFamily="34" charset="0"/>
              </a:rPr>
              <a:t>Training/Meeting</a:t>
            </a:r>
            <a:br>
              <a:rPr lang="en-GB" dirty="0" smtClean="0">
                <a:latin typeface="Arial Narrow" pitchFamily="34" charset="0"/>
              </a:rPr>
            </a:br>
            <a:r>
              <a:rPr lang="en-GB" dirty="0" smtClean="0">
                <a:latin typeface="Arial Narrow" pitchFamily="34" charset="0"/>
              </a:rPr>
              <a:t>NSP OTR MODULE IN </a:t>
            </a:r>
            <a:br>
              <a:rPr lang="en-GB" dirty="0" smtClean="0">
                <a:latin typeface="Arial Narrow" pitchFamily="34" charset="0"/>
              </a:rPr>
            </a:br>
            <a:r>
              <a:rPr lang="en-GB" dirty="0" smtClean="0">
                <a:latin typeface="Arial Narrow" pitchFamily="34" charset="0"/>
              </a:rPr>
              <a:t>Chhattisgarh Organised by SC/ST  Development Department Government of CG</a:t>
            </a:r>
            <a:br>
              <a:rPr lang="en-GB" dirty="0" smtClean="0">
                <a:latin typeface="Arial Narrow" pitchFamily="34" charset="0"/>
              </a:rPr>
            </a:br>
            <a:r>
              <a:rPr lang="en-GB" dirty="0" err="1" smtClean="0">
                <a:latin typeface="Arial Narrow" pitchFamily="34" charset="0"/>
              </a:rPr>
              <a:t>Distt-Kabirdham</a:t>
            </a:r>
            <a:r>
              <a:rPr lang="en-GB" dirty="0" smtClean="0">
                <a:latin typeface="Arial Narrow" pitchFamily="34" charset="0"/>
              </a:rPr>
              <a:t/>
            </a:r>
            <a:br>
              <a:rPr lang="en-GB" dirty="0" smtClean="0">
                <a:latin typeface="Arial Narrow" pitchFamily="34" charset="0"/>
              </a:rPr>
            </a:br>
            <a:r>
              <a:rPr lang="en-GB" dirty="0" smtClean="0">
                <a:latin typeface="Arial Narrow" pitchFamily="34" charset="0"/>
              </a:rPr>
              <a:t>Date- 03-09-2024</a:t>
            </a:r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Kruti Dev 010" pitchFamily="2" charset="0"/>
              </a:rPr>
              <a:t>04&amp;	</a:t>
            </a:r>
            <a:r>
              <a:rPr lang="en-US" sz="2400" dirty="0" err="1" smtClean="0">
                <a:latin typeface="Kruti Dev 010" pitchFamily="2" charset="0"/>
              </a:rPr>
              <a:t>rhljs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pj.k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esa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vk</a:t>
            </a:r>
            <a:r>
              <a:rPr lang="en-US" sz="2400" dirty="0" smtClean="0">
                <a:latin typeface="Kruti Dev 010" pitchFamily="2" charset="0"/>
              </a:rPr>
              <a:t>/</a:t>
            </a:r>
            <a:r>
              <a:rPr lang="en-US" sz="2400" dirty="0" err="1" smtClean="0">
                <a:latin typeface="Kruti Dev 010" pitchFamily="2" charset="0"/>
              </a:rPr>
              <a:t>kkj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uacj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ntZ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djs</a:t>
            </a:r>
            <a:r>
              <a:rPr lang="en-US" sz="2400" dirty="0" smtClean="0">
                <a:latin typeface="Kruti Dev 010" pitchFamily="2" charset="0"/>
              </a:rPr>
              <a:t>] </a:t>
            </a:r>
            <a:r>
              <a:rPr lang="en-US" sz="2400" dirty="0" err="1" smtClean="0">
                <a:latin typeface="Kruti Dev 010" pitchFamily="2" charset="0"/>
              </a:rPr>
              <a:t>eksckbZy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uacj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ij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vksVhih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izkIr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gksxk</a:t>
            </a:r>
            <a:r>
              <a:rPr lang="en-US" sz="2400" dirty="0" smtClean="0">
                <a:latin typeface="Kruti Dev 010" pitchFamily="2" charset="0"/>
              </a:rPr>
              <a:t>] fu/</a:t>
            </a:r>
            <a:r>
              <a:rPr lang="en-US" sz="2400" dirty="0" err="1" smtClean="0">
                <a:latin typeface="Kruti Dev 010" pitchFamily="2" charset="0"/>
              </a:rPr>
              <a:t>kkZfjr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LFkku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ij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vksVhih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ntZ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djsa</a:t>
            </a:r>
            <a:r>
              <a:rPr lang="en-US" sz="2400" dirty="0" smtClean="0">
                <a:latin typeface="Kruti Dev 010" pitchFamily="2" charset="0"/>
              </a:rPr>
              <a:t>] </a:t>
            </a:r>
            <a:r>
              <a:rPr lang="en-US" sz="2400" dirty="0" err="1" smtClean="0">
                <a:latin typeface="Kruti Dev 010" pitchFamily="2" charset="0"/>
              </a:rPr>
              <a:t>uhps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dsIpj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ntZ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dj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smtClean="0">
                <a:latin typeface="+mj-lt"/>
              </a:rPr>
              <a:t>Next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fcUnq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ij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fDyd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djsaA</a:t>
            </a:r>
            <a:r>
              <a:rPr lang="en-US" sz="2400" dirty="0" smtClean="0">
                <a:latin typeface="Kruti Dev 010" pitchFamily="2" charset="0"/>
              </a:rPr>
              <a:t> </a:t>
            </a:r>
            <a:endParaRPr lang="en-US" sz="2400" dirty="0">
              <a:latin typeface="Kruti Dev 010" pitchFamily="2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143000"/>
            <a:ext cx="3962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533400"/>
            <a:ext cx="4648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Kruti Dev 010" pitchFamily="2" charset="0"/>
              </a:rPr>
              <a:t>05&amp;vk/</a:t>
            </a:r>
            <a:r>
              <a:rPr lang="en-US" sz="2800" b="1" dirty="0" err="1" smtClean="0">
                <a:latin typeface="Kruti Dev 010" pitchFamily="2" charset="0"/>
              </a:rPr>
              <a:t>kkj</a:t>
            </a:r>
            <a:r>
              <a:rPr lang="en-US" sz="2800" b="1" dirty="0" smtClean="0">
                <a:latin typeface="Kruti Dev 010" pitchFamily="2" charset="0"/>
              </a:rPr>
              <a:t> </a:t>
            </a:r>
            <a:r>
              <a:rPr lang="en-US" sz="2800" b="1" dirty="0" err="1" smtClean="0">
                <a:latin typeface="Kruti Dev 010" pitchFamily="2" charset="0"/>
              </a:rPr>
              <a:t>cSad</a:t>
            </a:r>
            <a:r>
              <a:rPr lang="en-US" sz="2800" b="1" dirty="0" smtClean="0">
                <a:latin typeface="Kruti Dev 010" pitchFamily="2" charset="0"/>
              </a:rPr>
              <a:t> </a:t>
            </a:r>
            <a:r>
              <a:rPr lang="en-US" sz="2800" b="1" dirty="0" err="1" smtClean="0">
                <a:latin typeface="Kruti Dev 010" pitchFamily="2" charset="0"/>
              </a:rPr>
              <a:t>ls</a:t>
            </a:r>
            <a:r>
              <a:rPr lang="en-US" sz="2800" b="1" dirty="0" smtClean="0">
                <a:latin typeface="Kruti Dev 010" pitchFamily="2" charset="0"/>
              </a:rPr>
              <a:t> </a:t>
            </a:r>
            <a:r>
              <a:rPr lang="en-US" sz="2800" b="1" dirty="0" err="1" smtClean="0">
                <a:latin typeface="Kruti Dev 010" pitchFamily="2" charset="0"/>
              </a:rPr>
              <a:t>lhfMax</a:t>
            </a:r>
            <a:r>
              <a:rPr lang="en-US" sz="2800" b="1" dirty="0" smtClean="0">
                <a:latin typeface="Kruti Dev 010" pitchFamily="2" charset="0"/>
              </a:rPr>
              <a:t> </a:t>
            </a:r>
            <a:r>
              <a:rPr lang="en-US" sz="2800" b="1" dirty="0" err="1" smtClean="0">
                <a:latin typeface="Kruti Dev 010" pitchFamily="2" charset="0"/>
              </a:rPr>
              <a:t>gS</a:t>
            </a:r>
            <a:r>
              <a:rPr lang="en-US" sz="2800" b="1" dirty="0" smtClean="0">
                <a:latin typeface="Kruti Dev 010" pitchFamily="2" charset="0"/>
              </a:rPr>
              <a:t> ;k </a:t>
            </a:r>
            <a:r>
              <a:rPr lang="en-US" sz="2800" b="1" dirty="0" err="1" smtClean="0">
                <a:latin typeface="Kruti Dev 010" pitchFamily="2" charset="0"/>
              </a:rPr>
              <a:t>ugha</a:t>
            </a:r>
            <a:r>
              <a:rPr lang="en-US" sz="2800" b="1" dirty="0" smtClean="0">
                <a:latin typeface="Kruti Dev 010" pitchFamily="2" charset="0"/>
              </a:rPr>
              <a:t> </a:t>
            </a:r>
            <a:r>
              <a:rPr lang="en-US" sz="2800" b="1" dirty="0" err="1" smtClean="0">
                <a:latin typeface="Kruti Dev 010" pitchFamily="2" charset="0"/>
              </a:rPr>
              <a:t>dk</a:t>
            </a:r>
            <a:r>
              <a:rPr lang="en-US" sz="2800" b="1" dirty="0" smtClean="0">
                <a:latin typeface="Kruti Dev 010" pitchFamily="2" charset="0"/>
              </a:rPr>
              <a:t> </a:t>
            </a:r>
            <a:r>
              <a:rPr lang="en-US" sz="2800" b="1" dirty="0" err="1" smtClean="0">
                <a:latin typeface="Kruti Dev 010" pitchFamily="2" charset="0"/>
              </a:rPr>
              <a:t>lans’k</a:t>
            </a:r>
            <a:r>
              <a:rPr lang="en-US" sz="2800" b="1" dirty="0" smtClean="0">
                <a:latin typeface="Kruti Dev 010" pitchFamily="2" charset="0"/>
              </a:rPr>
              <a:t> </a:t>
            </a:r>
            <a:r>
              <a:rPr lang="en-US" sz="2800" b="1" dirty="0" err="1" smtClean="0">
                <a:latin typeface="Kruti Dev 010" pitchFamily="2" charset="0"/>
              </a:rPr>
              <a:t>izkIr</a:t>
            </a:r>
            <a:r>
              <a:rPr lang="en-US" sz="2800" b="1" dirty="0" smtClean="0">
                <a:latin typeface="Kruti Dev 010" pitchFamily="2" charset="0"/>
              </a:rPr>
              <a:t> </a:t>
            </a:r>
            <a:r>
              <a:rPr lang="en-US" sz="2800" b="1" dirty="0" err="1" smtClean="0">
                <a:latin typeface="Kruti Dev 010" pitchFamily="2" charset="0"/>
              </a:rPr>
              <a:t>gksxkA</a:t>
            </a:r>
            <a:r>
              <a:rPr lang="en-US" sz="2800" b="1" dirty="0" smtClean="0">
                <a:latin typeface="Kruti Dev 010" pitchFamily="2" charset="0"/>
              </a:rPr>
              <a:t> </a:t>
            </a:r>
          </a:p>
          <a:p>
            <a:pPr>
              <a:buNone/>
            </a:pPr>
            <a:endParaRPr lang="en-US" sz="2800" dirty="0">
              <a:latin typeface="Kruti Dev 010" pitchFamily="2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143000"/>
            <a:ext cx="7772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47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Kruti Dev 010" pitchFamily="2" charset="0"/>
              </a:rPr>
              <a:t>   </a:t>
            </a:r>
            <a:r>
              <a:rPr lang="en-US" sz="2400" b="1" dirty="0" smtClean="0">
                <a:latin typeface="Kruti Dev 010" pitchFamily="2" charset="0"/>
              </a:rPr>
              <a:t>06&amp;pkSFks </a:t>
            </a:r>
            <a:r>
              <a:rPr lang="en-US" sz="2400" b="1" dirty="0" err="1" smtClean="0">
                <a:latin typeface="Kruti Dev 010" pitchFamily="2" charset="0"/>
              </a:rPr>
              <a:t>pj.k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esa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vk</a:t>
            </a:r>
            <a:r>
              <a:rPr lang="en-US" sz="2400" b="1" dirty="0" smtClean="0">
                <a:latin typeface="Kruti Dev 010" pitchFamily="2" charset="0"/>
              </a:rPr>
              <a:t>/</a:t>
            </a:r>
            <a:r>
              <a:rPr lang="en-US" sz="2400" b="1" dirty="0" err="1" smtClean="0">
                <a:latin typeface="Kruti Dev 010" pitchFamily="2" charset="0"/>
              </a:rPr>
              <a:t>kkj</a:t>
            </a:r>
            <a:r>
              <a:rPr lang="en-US" sz="2400" b="1" dirty="0" smtClean="0">
                <a:latin typeface="Kruti Dev 010" pitchFamily="2" charset="0"/>
              </a:rPr>
              <a:t> dh </a:t>
            </a:r>
            <a:r>
              <a:rPr lang="en-US" sz="2400" b="1" dirty="0" err="1" smtClean="0">
                <a:latin typeface="Kruti Dev 010" pitchFamily="2" charset="0"/>
              </a:rPr>
              <a:t>tkudkjh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izkIr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gksxh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tks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fd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iwoZ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ls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ntZ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gS</a:t>
            </a:r>
            <a:r>
              <a:rPr lang="en-US" sz="2400" b="1" dirty="0" smtClean="0">
                <a:latin typeface="Kruti Dev 010" pitchFamily="2" charset="0"/>
              </a:rPr>
              <a:t>] </a:t>
            </a:r>
            <a:r>
              <a:rPr lang="en-US" sz="2400" b="1" dirty="0" err="1" smtClean="0">
                <a:latin typeface="Kruti Dev 010" pitchFamily="2" charset="0"/>
              </a:rPr>
              <a:t>dsoy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ekrk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dk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uke</a:t>
            </a:r>
            <a:r>
              <a:rPr lang="en-US" sz="2400" b="1" dirty="0" smtClean="0">
                <a:latin typeface="Kruti Dev 010" pitchFamily="2" charset="0"/>
              </a:rPr>
              <a:t>] </a:t>
            </a:r>
            <a:r>
              <a:rPr lang="en-US" sz="2400" b="1" dirty="0" err="1" smtClean="0">
                <a:latin typeface="Kruti Dev 010" pitchFamily="2" charset="0"/>
              </a:rPr>
              <a:t>firk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dk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uke</a:t>
            </a:r>
            <a:r>
              <a:rPr lang="en-US" sz="2400" b="1" dirty="0" smtClean="0">
                <a:latin typeface="Kruti Dev 010" pitchFamily="2" charset="0"/>
              </a:rPr>
              <a:t> ,</a:t>
            </a:r>
            <a:r>
              <a:rPr lang="en-US" sz="2400" b="1" dirty="0" err="1" smtClean="0">
                <a:latin typeface="Kruti Dev 010" pitchFamily="2" charset="0"/>
              </a:rPr>
              <a:t>oa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viuk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bZ&amp;esy</a:t>
            </a:r>
            <a:r>
              <a:rPr lang="en-US" sz="2400" b="1" dirty="0" smtClean="0">
                <a:latin typeface="Kruti Dev 010" pitchFamily="2" charset="0"/>
              </a:rPr>
              <a:t> irk </a:t>
            </a:r>
            <a:r>
              <a:rPr lang="en-US" sz="2400" b="1" dirty="0" err="1" smtClean="0">
                <a:latin typeface="Kruti Dev 010" pitchFamily="2" charset="0"/>
              </a:rPr>
              <a:t>ntZ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djsa</a:t>
            </a:r>
            <a:r>
              <a:rPr lang="en-US" sz="2400" b="1" dirty="0" smtClean="0">
                <a:latin typeface="Kruti Dev 010" pitchFamily="2" charset="0"/>
              </a:rPr>
              <a:t>] </a:t>
            </a:r>
            <a:r>
              <a:rPr lang="en-US" sz="2400" b="1" dirty="0" err="1" smtClean="0">
                <a:latin typeface="Kruti Dev 010" pitchFamily="2" charset="0"/>
              </a:rPr>
              <a:t>uhps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dsIpj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ntZ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dj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smtClean="0"/>
              <a:t>Finish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fcUnq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ij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fDyd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djsaA</a:t>
            </a:r>
            <a:endParaRPr lang="en-US" sz="2800" b="1" dirty="0" smtClean="0">
              <a:latin typeface="Kruti Dev 010" pitchFamily="2" charset="0"/>
            </a:endParaRPr>
          </a:p>
          <a:p>
            <a:pPr>
              <a:buNone/>
            </a:pPr>
            <a:endParaRPr lang="en-US" sz="2800" b="1" dirty="0" smtClean="0">
              <a:latin typeface="Kruti Dev 010" pitchFamily="2" charset="0"/>
            </a:endParaRPr>
          </a:p>
          <a:p>
            <a:pPr>
              <a:buNone/>
            </a:pPr>
            <a:endParaRPr lang="en-US" sz="2800" dirty="0">
              <a:latin typeface="Kruti Dev 010" pitchFamily="2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1" y="1641143"/>
            <a:ext cx="6934199" cy="4607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dirty="0" smtClean="0">
                <a:latin typeface="Kruti Dev 010" pitchFamily="2" charset="0"/>
              </a:rPr>
              <a:t>07&amp;iath;u </a:t>
            </a:r>
            <a:r>
              <a:rPr lang="en-US" sz="2800" b="1" dirty="0" err="1" smtClean="0">
                <a:latin typeface="Kruti Dev 010" pitchFamily="2" charset="0"/>
              </a:rPr>
              <a:t>dk</a:t>
            </a:r>
            <a:r>
              <a:rPr lang="en-US" sz="2800" b="1" dirty="0" smtClean="0">
                <a:latin typeface="Kruti Dev 010" pitchFamily="2" charset="0"/>
              </a:rPr>
              <a:t> </a:t>
            </a:r>
            <a:r>
              <a:rPr lang="en-US" sz="2800" b="1" dirty="0" err="1" smtClean="0">
                <a:latin typeface="Kruti Dev 010" pitchFamily="2" charset="0"/>
              </a:rPr>
              <a:t>dk;Z</a:t>
            </a:r>
            <a:r>
              <a:rPr lang="en-US" sz="2800" b="1" dirty="0" smtClean="0">
                <a:latin typeface="Kruti Dev 010" pitchFamily="2" charset="0"/>
              </a:rPr>
              <a:t> </a:t>
            </a:r>
            <a:r>
              <a:rPr lang="en-US" sz="2800" b="1" dirty="0" err="1" smtClean="0">
                <a:latin typeface="Kruti Dev 010" pitchFamily="2" charset="0"/>
              </a:rPr>
              <a:t>iw.kZ</a:t>
            </a:r>
            <a:r>
              <a:rPr lang="en-US" sz="2800" b="1" dirty="0" smtClean="0">
                <a:latin typeface="Kruti Dev 010" pitchFamily="2" charset="0"/>
              </a:rPr>
              <a:t> </a:t>
            </a:r>
            <a:r>
              <a:rPr lang="en-US" sz="2800" b="1" dirty="0" err="1" smtClean="0">
                <a:latin typeface="Kruti Dev 010" pitchFamily="2" charset="0"/>
              </a:rPr>
              <a:t>djus</a:t>
            </a:r>
            <a:r>
              <a:rPr lang="en-US" sz="2800" b="1" dirty="0" smtClean="0">
                <a:latin typeface="Kruti Dev 010" pitchFamily="2" charset="0"/>
              </a:rPr>
              <a:t> </a:t>
            </a:r>
            <a:r>
              <a:rPr lang="en-US" sz="2800" b="1" dirty="0" err="1" smtClean="0">
                <a:latin typeface="Kruti Dev 010" pitchFamily="2" charset="0"/>
              </a:rPr>
              <a:t>ds</a:t>
            </a:r>
            <a:r>
              <a:rPr lang="en-US" sz="2800" b="1" dirty="0" smtClean="0">
                <a:latin typeface="Kruti Dev 010" pitchFamily="2" charset="0"/>
              </a:rPr>
              <a:t> </a:t>
            </a:r>
            <a:r>
              <a:rPr lang="en-US" sz="2800" b="1" dirty="0" err="1" smtClean="0">
                <a:latin typeface="Kruti Dev 010" pitchFamily="2" charset="0"/>
              </a:rPr>
              <a:t>ckn</a:t>
            </a:r>
            <a:r>
              <a:rPr lang="en-US" sz="2800" b="1" dirty="0" smtClean="0">
                <a:latin typeface="Kruti Dev 010" pitchFamily="2" charset="0"/>
              </a:rPr>
              <a:t> ,d </a:t>
            </a:r>
            <a:r>
              <a:rPr lang="en-US" sz="2800" b="1" dirty="0" smtClean="0">
                <a:latin typeface="+mj-lt"/>
              </a:rPr>
              <a:t>Reference </a:t>
            </a:r>
            <a:r>
              <a:rPr lang="en-US" sz="2800" b="1" dirty="0" smtClean="0"/>
              <a:t>Registration No. </a:t>
            </a:r>
            <a:r>
              <a:rPr lang="en-US" sz="2800" b="1" dirty="0" err="1" smtClean="0">
                <a:latin typeface="Kruti Dev 010" pitchFamily="2" charset="0"/>
              </a:rPr>
              <a:t>izkIr</a:t>
            </a:r>
            <a:r>
              <a:rPr lang="en-US" sz="2800" b="1" dirty="0" smtClean="0">
                <a:latin typeface="Kruti Dev 010" pitchFamily="2" charset="0"/>
              </a:rPr>
              <a:t> </a:t>
            </a:r>
            <a:r>
              <a:rPr lang="en-US" sz="2800" b="1" dirty="0" err="1" smtClean="0">
                <a:latin typeface="Kruti Dev 010" pitchFamily="2" charset="0"/>
              </a:rPr>
              <a:t>gksxkA</a:t>
            </a:r>
            <a:endParaRPr lang="en-US" sz="2800" b="1" dirty="0" smtClean="0">
              <a:latin typeface="Kruti Dev 010" pitchFamily="2" charset="0"/>
            </a:endParaRPr>
          </a:p>
          <a:p>
            <a:pPr>
              <a:buNone/>
            </a:pPr>
            <a:endParaRPr lang="en-GB" sz="2800" b="1" dirty="0" smtClean="0">
              <a:latin typeface="Kruti Dev 010" pitchFamily="2" charset="0"/>
            </a:endParaRPr>
          </a:p>
          <a:p>
            <a:pPr>
              <a:buNone/>
            </a:pPr>
            <a:endParaRPr lang="en-GB" sz="2800" b="1" dirty="0" smtClean="0">
              <a:latin typeface="Kruti Dev 010" pitchFamily="2" charset="0"/>
            </a:endParaRPr>
          </a:p>
          <a:p>
            <a:pPr>
              <a:buNone/>
            </a:pPr>
            <a:endParaRPr lang="en-GB" sz="2800" b="1" dirty="0" smtClean="0">
              <a:latin typeface="Kruti Dev 010" pitchFamily="2" charset="0"/>
            </a:endParaRPr>
          </a:p>
          <a:p>
            <a:pPr>
              <a:buNone/>
            </a:pPr>
            <a:endParaRPr lang="en-GB" sz="2800" b="1" dirty="0" smtClean="0">
              <a:latin typeface="Kruti Dev 010" pitchFamily="2" charset="0"/>
            </a:endParaRPr>
          </a:p>
          <a:p>
            <a:pPr>
              <a:buNone/>
            </a:pPr>
            <a:endParaRPr lang="en-GB" sz="2800" b="1" dirty="0" smtClean="0">
              <a:latin typeface="Kruti Dev 010" pitchFamily="2" charset="0"/>
            </a:endParaRPr>
          </a:p>
          <a:p>
            <a:pPr>
              <a:buNone/>
            </a:pPr>
            <a:endParaRPr lang="en-GB" sz="2800" b="1" dirty="0" smtClean="0">
              <a:latin typeface="Kruti Dev 010" pitchFamily="2" charset="0"/>
            </a:endParaRPr>
          </a:p>
          <a:p>
            <a:pPr algn="ctr">
              <a:buNone/>
            </a:pPr>
            <a:endParaRPr lang="en-US" sz="2800" b="1" dirty="0" smtClean="0">
              <a:latin typeface="Kruti Dev 010" pitchFamily="2" charset="0"/>
            </a:endParaRPr>
          </a:p>
          <a:p>
            <a:pPr algn="ctr">
              <a:buNone/>
            </a:pPr>
            <a:endParaRPr lang="en-US" sz="2800" b="1" dirty="0" smtClean="0">
              <a:latin typeface="Kruti Dev 010" pitchFamily="2" charset="0"/>
            </a:endParaRPr>
          </a:p>
          <a:p>
            <a:pPr algn="ctr">
              <a:buNone/>
            </a:pPr>
            <a:endParaRPr lang="en-US" sz="2800" b="1" dirty="0" smtClean="0">
              <a:latin typeface="Kruti Dev 010" pitchFamily="2" charset="0"/>
            </a:endParaRPr>
          </a:p>
          <a:p>
            <a:pPr algn="ctr">
              <a:buNone/>
            </a:pPr>
            <a:endParaRPr lang="en-US" sz="2800" b="1" dirty="0" smtClean="0">
              <a:latin typeface="Kruti Dev 010" pitchFamily="2" charset="0"/>
            </a:endParaRPr>
          </a:p>
          <a:p>
            <a:pPr algn="ctr">
              <a:buNone/>
            </a:pPr>
            <a:r>
              <a:rPr lang="en-US" sz="2800" b="1" dirty="0" err="1" smtClean="0">
                <a:latin typeface="Kruti Dev 010" pitchFamily="2" charset="0"/>
              </a:rPr>
              <a:t>izkIr</a:t>
            </a:r>
            <a:r>
              <a:rPr lang="en-US" sz="2800" b="1" dirty="0" smtClean="0">
                <a:latin typeface="Kruti Dev 010" pitchFamily="2" charset="0"/>
              </a:rPr>
              <a:t> </a:t>
            </a:r>
            <a:r>
              <a:rPr lang="en-US" sz="2800" b="1" dirty="0" smtClean="0"/>
              <a:t>Reference</a:t>
            </a:r>
            <a:r>
              <a:rPr lang="en-US" sz="2800" b="1" dirty="0" smtClean="0">
                <a:latin typeface="Kruti Dev 010" pitchFamily="2" charset="0"/>
              </a:rPr>
              <a:t> </a:t>
            </a:r>
            <a:r>
              <a:rPr lang="en-US" sz="2800" b="1" dirty="0" smtClean="0"/>
              <a:t>Registration No. </a:t>
            </a:r>
            <a:r>
              <a:rPr lang="en-US" sz="2800" b="1" dirty="0" err="1" smtClean="0">
                <a:latin typeface="Kruti Dev 010" pitchFamily="2" charset="0"/>
              </a:rPr>
              <a:t>dks</a:t>
            </a:r>
            <a:r>
              <a:rPr lang="en-US" sz="2800" b="1" dirty="0" smtClean="0">
                <a:latin typeface="Kruti Dev 010" pitchFamily="2" charset="0"/>
              </a:rPr>
              <a:t> </a:t>
            </a:r>
            <a:r>
              <a:rPr lang="en-US" sz="2800" b="1" dirty="0" err="1" smtClean="0">
                <a:latin typeface="Kruti Dev 010" pitchFamily="2" charset="0"/>
              </a:rPr>
              <a:t>lqjf</a:t>
            </a:r>
            <a:r>
              <a:rPr lang="en-US" sz="2800" b="1" dirty="0" smtClean="0">
                <a:latin typeface="Kruti Dev 010" pitchFamily="2" charset="0"/>
              </a:rPr>
              <a:t>{</a:t>
            </a:r>
            <a:r>
              <a:rPr lang="en-US" sz="2800" b="1" dirty="0" err="1" smtClean="0">
                <a:latin typeface="Kruti Dev 010" pitchFamily="2" charset="0"/>
              </a:rPr>
              <a:t>kr</a:t>
            </a:r>
            <a:r>
              <a:rPr lang="en-US" sz="2800" b="1" dirty="0" smtClean="0">
                <a:latin typeface="Kruti Dev 010" pitchFamily="2" charset="0"/>
              </a:rPr>
              <a:t> </a:t>
            </a:r>
            <a:r>
              <a:rPr lang="en-US" sz="2800" b="1" dirty="0" err="1" smtClean="0">
                <a:latin typeface="Kruti Dev 010" pitchFamily="2" charset="0"/>
              </a:rPr>
              <a:t>dj</a:t>
            </a:r>
            <a:r>
              <a:rPr lang="en-US" sz="2800" b="1" dirty="0" smtClean="0">
                <a:latin typeface="Kruti Dev 010" pitchFamily="2" charset="0"/>
              </a:rPr>
              <a:t> </a:t>
            </a:r>
            <a:r>
              <a:rPr lang="en-US" sz="2800" b="1" dirty="0" err="1" smtClean="0">
                <a:latin typeface="Kruti Dev 010" pitchFamily="2" charset="0"/>
              </a:rPr>
              <a:t>ysaA</a:t>
            </a:r>
            <a:endParaRPr lang="en-US" sz="2800" dirty="0" smtClean="0">
              <a:latin typeface="Kruti Dev 010" pitchFamily="2" charset="0"/>
            </a:endParaRPr>
          </a:p>
          <a:p>
            <a:pPr>
              <a:buNone/>
            </a:pPr>
            <a:endParaRPr lang="en-US" sz="2800" b="1" dirty="0" smtClean="0">
              <a:latin typeface="Kruti Dev 010" pitchFamily="2" charset="0"/>
            </a:endParaRPr>
          </a:p>
          <a:p>
            <a:pPr>
              <a:buNone/>
            </a:pPr>
            <a:endParaRPr lang="en-US" dirty="0">
              <a:latin typeface="Kruti Dev 010" pitchFamily="2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/>
          <a:srcRect t="8844"/>
          <a:stretch>
            <a:fillRect/>
          </a:stretch>
        </p:blipFill>
        <p:spPr bwMode="auto">
          <a:xfrm>
            <a:off x="609600" y="1447800"/>
            <a:ext cx="8229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Kruti Dev 010" pitchFamily="2" charset="0"/>
              </a:rPr>
              <a:t> 08&amp;iath;u </a:t>
            </a:r>
            <a:r>
              <a:rPr lang="en-US" sz="2400" b="1" dirty="0" err="1" smtClean="0">
                <a:latin typeface="Kruti Dev 010" pitchFamily="2" charset="0"/>
              </a:rPr>
              <a:t>dk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dk;Z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iw.kZ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djus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ds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ckn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/>
              <a:t>eKYC</a:t>
            </a:r>
            <a:r>
              <a:rPr lang="en-US" sz="2400" b="1" dirty="0" smtClean="0"/>
              <a:t> by </a:t>
            </a:r>
            <a:r>
              <a:rPr lang="en-US" sz="2400" b="1" dirty="0" err="1" smtClean="0"/>
              <a:t>FaceAuth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latin typeface="Kruti Dev 010" pitchFamily="2" charset="0"/>
              </a:rPr>
              <a:t>fcUnq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ij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tk</a:t>
            </a:r>
            <a:r>
              <a:rPr lang="en-US" sz="2400" b="1" dirty="0" smtClean="0">
                <a:latin typeface="Kruti Dev 010" pitchFamily="2" charset="0"/>
              </a:rPr>
              <a:t>,] </a:t>
            </a:r>
            <a:r>
              <a:rPr lang="en-US" sz="2400" b="1" dirty="0" err="1" smtClean="0">
                <a:latin typeface="Kruti Dev 010" pitchFamily="2" charset="0"/>
              </a:rPr>
              <a:t>ftlesa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vkids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psgjs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dk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lR;kiu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fd;k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tkuk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gSA</a:t>
            </a:r>
            <a:endParaRPr lang="en-US" sz="2400" b="1" dirty="0" smtClean="0">
              <a:latin typeface="Kruti Dev 010" pitchFamily="2" charset="0"/>
            </a:endParaRPr>
          </a:p>
          <a:p>
            <a:pPr>
              <a:buNone/>
            </a:pPr>
            <a:endParaRPr lang="en-US" sz="2400" b="1" dirty="0" smtClean="0">
              <a:latin typeface="Kruti Dev 010" pitchFamily="2" charset="0"/>
            </a:endParaRPr>
          </a:p>
          <a:p>
            <a:pPr>
              <a:buNone/>
            </a:pPr>
            <a:endParaRPr lang="en-US" sz="2400" dirty="0">
              <a:latin typeface="Kruti Dev 010" pitchFamily="2" charset="0"/>
            </a:endParaRPr>
          </a:p>
        </p:txBody>
      </p:sp>
      <p:pic>
        <p:nvPicPr>
          <p:cNvPr id="5" name="Picture 4" descr="C:\Users\Lenovo\Downloads\WhatsApp Image 2024-08-27 at 4.53.23 PM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143001"/>
            <a:ext cx="4038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sz="2400" b="1" dirty="0" smtClean="0">
                <a:latin typeface="Kruti Dev 010" pitchFamily="2" charset="0"/>
              </a:rPr>
              <a:t>c- </a:t>
            </a:r>
            <a:r>
              <a:rPr lang="en-US" sz="2400" b="1" dirty="0" err="1" smtClean="0">
                <a:latin typeface="Kruti Dev 010" pitchFamily="2" charset="0"/>
              </a:rPr>
              <a:t>esa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iwoZ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esa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izkIr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/>
              <a:t>Refrence</a:t>
            </a:r>
            <a:r>
              <a:rPr lang="en-US" sz="2400" b="1" dirty="0" smtClean="0"/>
              <a:t> Registration No.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dks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ntZ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djsaA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000" b="1" dirty="0" smtClean="0"/>
              <a:t>OTP </a:t>
            </a:r>
            <a:r>
              <a:rPr lang="en-US" sz="2400" b="1" dirty="0" err="1" smtClean="0">
                <a:latin typeface="Kruti Dev 010" pitchFamily="2" charset="0"/>
              </a:rPr>
              <a:t>ntZ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djs</a:t>
            </a:r>
            <a:r>
              <a:rPr lang="en-US" sz="2400" b="1" dirty="0" smtClean="0">
                <a:latin typeface="Kruti Dev 010" pitchFamily="2" charset="0"/>
              </a:rPr>
              <a:t>] </a:t>
            </a:r>
            <a:r>
              <a:rPr lang="en-US" sz="2400" b="1" dirty="0" err="1" smtClean="0">
                <a:latin typeface="Kruti Dev 010" pitchFamily="2" charset="0"/>
              </a:rPr>
              <a:t>dSIpj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uacj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ntZ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djsa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smtClean="0"/>
              <a:t>Next </a:t>
            </a:r>
            <a:r>
              <a:rPr lang="en-US" sz="2400" b="1" dirty="0" err="1" smtClean="0">
                <a:latin typeface="Kruti Dev 010" pitchFamily="2" charset="0"/>
              </a:rPr>
              <a:t>ij</a:t>
            </a:r>
            <a:r>
              <a:rPr lang="en-US" sz="2400" b="1" dirty="0" smtClean="0"/>
              <a:t>  Click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djsaA</a:t>
            </a:r>
            <a:endParaRPr lang="en-US" sz="2400" b="1" dirty="0" smtClean="0">
              <a:latin typeface="Kruti Dev 010" pitchFamily="2" charset="0"/>
            </a:endParaRPr>
          </a:p>
          <a:p>
            <a:endParaRPr lang="en-US" dirty="0"/>
          </a:p>
        </p:txBody>
      </p:sp>
      <p:pic>
        <p:nvPicPr>
          <p:cNvPr id="4" name="Picture 3" descr="C:\Users\Lenovo\Downloads\WhatsApp Image 2024-08-27 at 4.53.24 PM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371600"/>
            <a:ext cx="57912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US" sz="2400" b="1" dirty="0" smtClean="0">
                <a:latin typeface="Kruti Dev 010" pitchFamily="2" charset="0"/>
              </a:rPr>
              <a:t>09&amp;	l- </a:t>
            </a:r>
            <a:r>
              <a:rPr lang="en-US" sz="2400" b="1" dirty="0" err="1" smtClean="0">
                <a:latin typeface="Kruti Dev 010" pitchFamily="2" charset="0"/>
              </a:rPr>
              <a:t>fcUnq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esa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vkidk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smtClean="0"/>
              <a:t>Profile Details </a:t>
            </a:r>
            <a:r>
              <a:rPr lang="en-US" sz="2400" b="1" dirty="0" smtClean="0">
                <a:latin typeface="Kruti Dev 010" pitchFamily="2" charset="0"/>
              </a:rPr>
              <a:t>fn[</a:t>
            </a:r>
            <a:r>
              <a:rPr lang="en-US" sz="2400" b="1" dirty="0" err="1" smtClean="0">
                <a:latin typeface="Kruti Dev 010" pitchFamily="2" charset="0"/>
              </a:rPr>
              <a:t>kkbZ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nsxk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ftls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smtClean="0"/>
              <a:t>Proceed </a:t>
            </a:r>
            <a:r>
              <a:rPr lang="en-US" sz="2400" b="1" dirty="0" err="1" smtClean="0">
                <a:latin typeface="Kruti Dev 010" pitchFamily="2" charset="0"/>
              </a:rPr>
              <a:t>djsA</a:t>
            </a:r>
            <a:endParaRPr lang="en-US" sz="2400" b="1" dirty="0" smtClean="0">
              <a:latin typeface="Kruti Dev 010" pitchFamily="2" charset="0"/>
            </a:endParaRPr>
          </a:p>
          <a:p>
            <a:endParaRPr lang="en-US" dirty="0"/>
          </a:p>
        </p:txBody>
      </p:sp>
      <p:pic>
        <p:nvPicPr>
          <p:cNvPr id="4" name="Picture 3" descr="C:\Users\Lenovo\Downloads\WhatsApp Image 2024-08-27 at 4.53.24 PM(1).jpeg"/>
          <p:cNvPicPr/>
          <p:nvPr/>
        </p:nvPicPr>
        <p:blipFill>
          <a:blip r:embed="rId2"/>
          <a:srcRect b="13631"/>
          <a:stretch>
            <a:fillRect/>
          </a:stretch>
        </p:blipFill>
        <p:spPr bwMode="auto">
          <a:xfrm>
            <a:off x="1676400" y="1295400"/>
            <a:ext cx="5867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553200"/>
          </a:xfrm>
        </p:spPr>
        <p:txBody>
          <a:bodyPr/>
          <a:lstStyle/>
          <a:p>
            <a:r>
              <a:rPr lang="en-US" sz="2800" b="1" dirty="0" smtClean="0">
                <a:latin typeface="Kruti Dev 010" pitchFamily="2" charset="0"/>
              </a:rPr>
              <a:t>n- </a:t>
            </a:r>
            <a:r>
              <a:rPr lang="en-US" sz="2800" b="1" dirty="0" err="1" smtClean="0">
                <a:latin typeface="Kruti Dev 010" pitchFamily="2" charset="0"/>
              </a:rPr>
              <a:t>fcUnq</a:t>
            </a:r>
            <a:r>
              <a:rPr lang="en-US" sz="2800" b="1" dirty="0" smtClean="0">
                <a:latin typeface="Kruti Dev 010" pitchFamily="2" charset="0"/>
              </a:rPr>
              <a:t> </a:t>
            </a:r>
            <a:r>
              <a:rPr lang="en-US" sz="2800" b="1" dirty="0" err="1" smtClean="0">
                <a:latin typeface="Kruti Dev 010" pitchFamily="2" charset="0"/>
              </a:rPr>
              <a:t>ds</a:t>
            </a:r>
            <a:r>
              <a:rPr lang="en-US" sz="2800" b="1" dirty="0" smtClean="0">
                <a:latin typeface="Kruti Dev 010" pitchFamily="2" charset="0"/>
              </a:rPr>
              <a:t> </a:t>
            </a:r>
            <a:r>
              <a:rPr lang="en-US" sz="2800" b="1" dirty="0" err="1" smtClean="0">
                <a:latin typeface="Kruti Dev 010" pitchFamily="2" charset="0"/>
              </a:rPr>
              <a:t>psd</a:t>
            </a:r>
            <a:r>
              <a:rPr lang="en-US" sz="2800" b="1" dirty="0" smtClean="0">
                <a:latin typeface="Kruti Dev 010" pitchFamily="2" charset="0"/>
              </a:rPr>
              <a:t> </a:t>
            </a:r>
            <a:r>
              <a:rPr lang="en-US" sz="2800" b="1" dirty="0" err="1" smtClean="0">
                <a:latin typeface="Kruti Dev 010" pitchFamily="2" charset="0"/>
              </a:rPr>
              <a:t>ckDl</a:t>
            </a:r>
            <a:r>
              <a:rPr lang="en-US" sz="2800" b="1" dirty="0" smtClean="0">
                <a:latin typeface="Kruti Dev 010" pitchFamily="2" charset="0"/>
              </a:rPr>
              <a:t> </a:t>
            </a:r>
            <a:r>
              <a:rPr lang="en-US" sz="2800" b="1" dirty="0" err="1" smtClean="0">
                <a:latin typeface="Kruti Dev 010" pitchFamily="2" charset="0"/>
              </a:rPr>
              <a:t>esa</a:t>
            </a:r>
            <a:r>
              <a:rPr lang="en-US" sz="2800" b="1" dirty="0" smtClean="0">
                <a:latin typeface="Kruti Dev 010" pitchFamily="2" charset="0"/>
              </a:rPr>
              <a:t> </a:t>
            </a:r>
            <a:r>
              <a:rPr lang="en-US" sz="2800" b="1" dirty="0" err="1" smtClean="0">
                <a:latin typeface="Kruti Dev 010" pitchFamily="2" charset="0"/>
              </a:rPr>
              <a:t>Vhd</a:t>
            </a:r>
            <a:r>
              <a:rPr lang="en-US" sz="2800" b="1" dirty="0" smtClean="0">
                <a:latin typeface="Kruti Dev 010" pitchFamily="2" charset="0"/>
              </a:rPr>
              <a:t> </a:t>
            </a:r>
            <a:r>
              <a:rPr lang="en-US" sz="2800" b="1" dirty="0" err="1" smtClean="0">
                <a:latin typeface="Kruti Dev 010" pitchFamily="2" charset="0"/>
              </a:rPr>
              <a:t>yxkdj</a:t>
            </a:r>
            <a:r>
              <a:rPr lang="en-US" sz="2800" b="1" dirty="0" smtClean="0">
                <a:latin typeface="Kruti Dev 010" pitchFamily="2" charset="0"/>
              </a:rPr>
              <a:t> </a:t>
            </a:r>
            <a:r>
              <a:rPr lang="en-US" sz="2800" b="1" dirty="0" smtClean="0"/>
              <a:t>Proceed</a:t>
            </a:r>
            <a:r>
              <a:rPr lang="en-US" sz="2800" b="1" dirty="0" smtClean="0">
                <a:latin typeface="Kruti Dev 010" pitchFamily="2" charset="0"/>
              </a:rPr>
              <a:t> </a:t>
            </a:r>
            <a:r>
              <a:rPr lang="en-US" sz="2800" b="1" dirty="0" err="1" smtClean="0">
                <a:latin typeface="Kruti Dev 010" pitchFamily="2" charset="0"/>
              </a:rPr>
              <a:t>djsA</a:t>
            </a:r>
            <a:r>
              <a:rPr lang="en-US" sz="2800" b="1" dirty="0" smtClean="0">
                <a:latin typeface="Kruti Dev 010" pitchFamily="2" charset="0"/>
              </a:rPr>
              <a:t> </a:t>
            </a:r>
          </a:p>
          <a:p>
            <a:endParaRPr lang="en-US" dirty="0" smtClean="0">
              <a:latin typeface="Kruti Dev 010" pitchFamily="2" charset="0"/>
            </a:endParaRPr>
          </a:p>
          <a:p>
            <a:endParaRPr lang="en-US" dirty="0"/>
          </a:p>
        </p:txBody>
      </p:sp>
      <p:pic>
        <p:nvPicPr>
          <p:cNvPr id="4" name="Picture 3" descr="C:\Users\Lenovo\Downloads\WhatsApp Image 2024-08-27 at 4.53.24 PM(2)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838200"/>
            <a:ext cx="51054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Kruti Dev 010" pitchFamily="2" charset="0"/>
              </a:rPr>
              <a:t>b- </a:t>
            </a:r>
            <a:r>
              <a:rPr lang="en-US" sz="2400" b="1" dirty="0" err="1" smtClean="0">
                <a:latin typeface="Kruti Dev 010" pitchFamily="2" charset="0"/>
              </a:rPr>
              <a:t>fcUnq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ls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vkidk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smtClean="0"/>
              <a:t>Face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dk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lR;kiu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fd;k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tkosxk</a:t>
            </a:r>
            <a:r>
              <a:rPr lang="en-US" sz="2400" b="1" dirty="0" smtClean="0">
                <a:latin typeface="Kruti Dev 010" pitchFamily="2" charset="0"/>
              </a:rPr>
              <a:t>] </a:t>
            </a:r>
            <a:r>
              <a:rPr lang="en-US" sz="2400" b="1" dirty="0" err="1" smtClean="0">
                <a:latin typeface="Kruti Dev 010" pitchFamily="2" charset="0"/>
              </a:rPr>
              <a:t>ftlesa</a:t>
            </a:r>
            <a:r>
              <a:rPr lang="en-US" sz="2400" b="1" dirty="0" smtClean="0">
                <a:latin typeface="Kruti Dev 010" pitchFamily="2" charset="0"/>
              </a:rPr>
              <a:t> /;</a:t>
            </a:r>
            <a:r>
              <a:rPr lang="en-US" sz="2400" b="1" dirty="0" err="1" smtClean="0">
                <a:latin typeface="Kruti Dev 010" pitchFamily="2" charset="0"/>
              </a:rPr>
              <a:t>ku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nsosa</a:t>
            </a:r>
            <a:r>
              <a:rPr lang="en-US" sz="2400" b="1" dirty="0" smtClean="0">
                <a:latin typeface="Kruti Dev 010" pitchFamily="2" charset="0"/>
              </a:rPr>
              <a:t> dh </a:t>
            </a:r>
            <a:r>
              <a:rPr lang="en-US" sz="2400" b="1" dirty="0" err="1" smtClean="0">
                <a:latin typeface="Kruti Dev 010" pitchFamily="2" charset="0"/>
              </a:rPr>
              <a:t>xksys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dk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jax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gjk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gksus</a:t>
            </a:r>
            <a:r>
              <a:rPr lang="en-US" sz="2400" b="1" dirty="0" smtClean="0">
                <a:latin typeface="Kruti Dev 010" pitchFamily="2" charset="0"/>
              </a:rPr>
              <a:t> ns ,</a:t>
            </a:r>
            <a:r>
              <a:rPr lang="en-US" sz="2400" b="1" dirty="0" err="1" smtClean="0">
                <a:latin typeface="Kruti Dev 010" pitchFamily="2" charset="0"/>
              </a:rPr>
              <a:t>oa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vkW</a:t>
            </a:r>
            <a:r>
              <a:rPr lang="en-US" sz="2400" b="1" dirty="0" smtClean="0">
                <a:latin typeface="Kruti Dev 010" pitchFamily="2" charset="0"/>
              </a:rPr>
              <a:t>[</a:t>
            </a:r>
            <a:r>
              <a:rPr lang="en-US" sz="2400" b="1" dirty="0" err="1" smtClean="0">
                <a:latin typeface="Kruti Dev 010" pitchFamily="2" charset="0"/>
              </a:rPr>
              <a:t>kksa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dks</a:t>
            </a:r>
            <a:r>
              <a:rPr lang="en-US" sz="2400" b="1" dirty="0" smtClean="0">
                <a:latin typeface="Kruti Dev 010" pitchFamily="2" charset="0"/>
              </a:rPr>
              <a:t> [</a:t>
            </a:r>
            <a:r>
              <a:rPr lang="en-US" sz="2400" b="1" dirty="0" err="1" smtClean="0">
                <a:latin typeface="Kruti Dev 010" pitchFamily="2" charset="0"/>
              </a:rPr>
              <a:t>kksys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vkSj</a:t>
            </a:r>
            <a:r>
              <a:rPr lang="en-US" sz="2400" b="1" dirty="0" smtClean="0">
                <a:latin typeface="Kruti Dev 010" pitchFamily="2" charset="0"/>
              </a:rPr>
              <a:t> can </a:t>
            </a:r>
            <a:r>
              <a:rPr lang="en-US" sz="2400" b="1" dirty="0" err="1" smtClean="0">
                <a:latin typeface="Kruti Dev 010" pitchFamily="2" charset="0"/>
              </a:rPr>
              <a:t>djsa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rkfd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lR;kiu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dk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dk;Z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lgh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gks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ldsA</a:t>
            </a:r>
            <a:endParaRPr lang="en-US" sz="2400" b="1" dirty="0" smtClean="0">
              <a:latin typeface="Kruti Dev 010" pitchFamily="2" charset="0"/>
            </a:endParaRPr>
          </a:p>
          <a:p>
            <a:endParaRPr lang="en-US" sz="2400" dirty="0">
              <a:latin typeface="Kruti Dev 010" pitchFamily="2" charset="0"/>
            </a:endParaRPr>
          </a:p>
        </p:txBody>
      </p:sp>
      <p:pic>
        <p:nvPicPr>
          <p:cNvPr id="4" name="Picture 3" descr="C:\Users\Lenovo\Downloads\WhatsApp Image 2024-08-27 at 4.53.25 PM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447800"/>
            <a:ext cx="4571999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>
                <a:latin typeface="Kruti Dev 010" pitchFamily="2" charset="0"/>
              </a:rPr>
              <a:t>ftys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lapkfyr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lHkh</a:t>
            </a:r>
            <a:r>
              <a:rPr lang="en-US" dirty="0" smtClean="0">
                <a:latin typeface="Kruti Dev 010" pitchFamily="2" charset="0"/>
              </a:rPr>
              <a:t> '</a:t>
            </a:r>
            <a:r>
              <a:rPr lang="en-US" dirty="0" err="1" smtClean="0">
                <a:latin typeface="Kruti Dev 010" pitchFamily="2" charset="0"/>
              </a:rPr>
              <a:t>kkldh</a:t>
            </a:r>
            <a:r>
              <a:rPr lang="en-US" dirty="0" smtClean="0">
                <a:latin typeface="Kruti Dev 010" pitchFamily="2" charset="0"/>
              </a:rPr>
              <a:t>;@</a:t>
            </a:r>
            <a:r>
              <a:rPr lang="en-US" dirty="0" err="1" smtClean="0">
                <a:latin typeface="Kruti Dev 010" pitchFamily="2" charset="0"/>
              </a:rPr>
              <a:t>v”kkldh</a:t>
            </a:r>
            <a:r>
              <a:rPr lang="en-US" dirty="0" smtClean="0">
                <a:latin typeface="Kruti Dev 010" pitchFamily="2" charset="0"/>
              </a:rPr>
              <a:t>; </a:t>
            </a:r>
            <a:r>
              <a:rPr lang="en-US" dirty="0" err="1" smtClean="0">
                <a:latin typeface="Kruti Dev 010" pitchFamily="2" charset="0"/>
              </a:rPr>
              <a:t>laLFkkvksa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esa</a:t>
            </a:r>
            <a:r>
              <a:rPr lang="en-US" dirty="0" smtClean="0">
                <a:latin typeface="Kruti Dev 010" pitchFamily="2" charset="0"/>
              </a:rPr>
              <a:t> v/;;</a:t>
            </a:r>
            <a:r>
              <a:rPr lang="en-US" dirty="0" err="1" smtClean="0">
                <a:latin typeface="Kruti Dev 010" pitchFamily="2" charset="0"/>
              </a:rPr>
              <a:t>ujr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vuqlwfpr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tkfr</a:t>
            </a:r>
            <a:r>
              <a:rPr lang="en-US" dirty="0" smtClean="0">
                <a:latin typeface="Kruti Dev 010" pitchFamily="2" charset="0"/>
              </a:rPr>
              <a:t> ,</a:t>
            </a:r>
            <a:r>
              <a:rPr lang="en-US" dirty="0" err="1" smtClean="0">
                <a:latin typeface="Kruti Dev 010" pitchFamily="2" charset="0"/>
              </a:rPr>
              <a:t>oa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vuqlwfpr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tutkfr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oxZ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fo|kFkhZ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iksLV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eSfVªd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Nk</a:t>
            </a:r>
            <a:r>
              <a:rPr lang="en-US" dirty="0" smtClean="0">
                <a:latin typeface="Kruti Dev 010" pitchFamily="2" charset="0"/>
              </a:rPr>
              <a:t>=o`fRr¼dkWyst Lrj½ dh </a:t>
            </a:r>
            <a:r>
              <a:rPr lang="en-US" dirty="0" err="1" smtClean="0">
                <a:latin typeface="Kruti Dev 010" pitchFamily="2" charset="0"/>
              </a:rPr>
              <a:t>ik</a:t>
            </a:r>
            <a:r>
              <a:rPr lang="en-US" dirty="0" smtClean="0">
                <a:latin typeface="Kruti Dev 010" pitchFamily="2" charset="0"/>
              </a:rPr>
              <a:t>=</a:t>
            </a:r>
            <a:r>
              <a:rPr lang="en-US" dirty="0" err="1" smtClean="0">
                <a:latin typeface="Kruti Dev 010" pitchFamily="2" charset="0"/>
              </a:rPr>
              <a:t>rk</a:t>
            </a:r>
            <a:r>
              <a:rPr lang="en-US" dirty="0" smtClean="0">
                <a:latin typeface="Kruti Dev 010" pitchFamily="2" charset="0"/>
              </a:rPr>
              <a:t> j[</a:t>
            </a:r>
            <a:r>
              <a:rPr lang="en-US" dirty="0" err="1" smtClean="0">
                <a:latin typeface="Kruti Dev 010" pitchFamily="2" charset="0"/>
              </a:rPr>
              <a:t>krs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Hkkjr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ljdkj</a:t>
            </a:r>
            <a:r>
              <a:rPr lang="en-US" dirty="0" smtClean="0">
                <a:latin typeface="Kruti Dev 010" pitchFamily="2" charset="0"/>
              </a:rPr>
              <a:t> }</a:t>
            </a:r>
            <a:r>
              <a:rPr lang="en-US" dirty="0" err="1" smtClean="0">
                <a:latin typeface="Kruti Dev 010" pitchFamily="2" charset="0"/>
              </a:rPr>
              <a:t>kjk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tkjh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fn”kk&amp;funsZ”k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vuqlkj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sz="2400" b="1" dirty="0" smtClean="0">
                <a:latin typeface="Arial Narrow" pitchFamily="34" charset="0"/>
              </a:rPr>
              <a:t>OTR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800" dirty="0" smtClean="0">
                <a:latin typeface="Kruti Dev 010" pitchFamily="2" charset="0"/>
              </a:rPr>
              <a:t>¼</a:t>
            </a:r>
            <a:r>
              <a:rPr lang="en-US" sz="2800" dirty="0" smtClean="0">
                <a:latin typeface="Arial Narrow" pitchFamily="34" charset="0"/>
              </a:rPr>
              <a:t>One Time Registration/</a:t>
            </a:r>
            <a:r>
              <a:rPr lang="en-US" sz="2800" b="1" dirty="0" smtClean="0">
                <a:latin typeface="Kruti Dev 010" pitchFamily="2" charset="0"/>
              </a:rPr>
              <a:t>,d </a:t>
            </a:r>
            <a:r>
              <a:rPr lang="en-US" sz="2800" b="1" dirty="0" err="1" smtClean="0">
                <a:latin typeface="Kruti Dev 010" pitchFamily="2" charset="0"/>
              </a:rPr>
              <a:t>ckj</a:t>
            </a:r>
            <a:r>
              <a:rPr lang="en-US" sz="2800" b="1" dirty="0" smtClean="0">
                <a:latin typeface="Kruti Dev 010" pitchFamily="2" charset="0"/>
              </a:rPr>
              <a:t> iathdj.k½ </a:t>
            </a:r>
            <a:r>
              <a:rPr lang="en-US" dirty="0" smtClean="0">
                <a:latin typeface="Kruti Dev 010" pitchFamily="2" charset="0"/>
              </a:rPr>
              <a:t>dh </a:t>
            </a:r>
            <a:r>
              <a:rPr lang="en-US" dirty="0" err="1" smtClean="0">
                <a:latin typeface="Kruti Dev 010" pitchFamily="2" charset="0"/>
              </a:rPr>
              <a:t>vfuok;Zrk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bl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fZ”k</a:t>
            </a:r>
            <a:r>
              <a:rPr lang="en-US" dirty="0" smtClean="0">
                <a:latin typeface="Kruti Dev 010" pitchFamily="2" charset="0"/>
              </a:rPr>
              <a:t>{</a:t>
            </a:r>
            <a:r>
              <a:rPr lang="en-US" dirty="0" err="1" smtClean="0">
                <a:latin typeface="Kruti Dev 010" pitchFamily="2" charset="0"/>
              </a:rPr>
              <a:t>k.k</a:t>
            </a:r>
            <a:r>
              <a:rPr lang="en-US" dirty="0" smtClean="0">
                <a:latin typeface="Kruti Dev 010" pitchFamily="2" charset="0"/>
              </a:rPr>
              <a:t> l= 2024&amp;25 </a:t>
            </a:r>
            <a:r>
              <a:rPr lang="en-US" dirty="0" err="1" smtClean="0">
                <a:latin typeface="Kruti Dev 010" pitchFamily="2" charset="0"/>
              </a:rPr>
              <a:t>ls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izkjaHk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xbZ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endParaRPr lang="en-US" dirty="0" smtClean="0">
              <a:latin typeface="Kruti Dev 010" pitchFamily="2" charset="0"/>
            </a:endParaRPr>
          </a:p>
          <a:p>
            <a:pPr algn="ctr">
              <a:buNone/>
            </a:pPr>
            <a:r>
              <a:rPr lang="en-GB" sz="2800" b="1" u="sng" dirty="0" smtClean="0">
                <a:latin typeface="Arial Black" pitchFamily="34" charset="0"/>
              </a:rPr>
              <a:t>OTR UR :- </a:t>
            </a:r>
          </a:p>
          <a:p>
            <a:pPr algn="ctr">
              <a:buNone/>
            </a:pPr>
            <a:endParaRPr lang="en-GB" sz="2800" b="1" u="sng" dirty="0" smtClean="0">
              <a:latin typeface="Arial Black" pitchFamily="34" charset="0"/>
            </a:endParaRPr>
          </a:p>
          <a:p>
            <a:pPr algn="ctr">
              <a:buNone/>
            </a:pPr>
            <a:r>
              <a:rPr lang="en-GB" sz="2800" b="1" u="sng" dirty="0" smtClean="0">
                <a:latin typeface="Arial Black" pitchFamily="34" charset="0"/>
              </a:rPr>
              <a:t>http://scholarship.gov.in/otrapplication</a:t>
            </a:r>
            <a:endParaRPr lang="en-US" sz="2800" b="1" u="sng" dirty="0" smtClean="0">
              <a:latin typeface="Arial Black" pitchFamily="34" charset="0"/>
            </a:endParaRPr>
          </a:p>
          <a:p>
            <a:endParaRPr lang="en-GB" dirty="0" smtClean="0">
              <a:latin typeface="Kruti Dev 010" pitchFamily="2" charset="0"/>
            </a:endParaRPr>
          </a:p>
          <a:p>
            <a:pPr>
              <a:buNone/>
            </a:pPr>
            <a:endParaRPr lang="en-GB" dirty="0" smtClean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Kruti Dev 010" pitchFamily="2" charset="0"/>
              </a:rPr>
              <a:t>Q- </a:t>
            </a:r>
            <a:r>
              <a:rPr lang="en-US" sz="2800" b="1" dirty="0" err="1" smtClean="0">
                <a:latin typeface="Kruti Dev 010" pitchFamily="2" charset="0"/>
              </a:rPr>
              <a:t>lR;kiu</a:t>
            </a:r>
            <a:r>
              <a:rPr lang="en-US" sz="2800" b="1" dirty="0" smtClean="0">
                <a:latin typeface="Kruti Dev 010" pitchFamily="2" charset="0"/>
              </a:rPr>
              <a:t> </a:t>
            </a:r>
            <a:r>
              <a:rPr lang="en-US" sz="2800" b="1" dirty="0" err="1" smtClean="0">
                <a:latin typeface="Kruti Dev 010" pitchFamily="2" charset="0"/>
              </a:rPr>
              <a:t>dk</a:t>
            </a:r>
            <a:r>
              <a:rPr lang="en-US" sz="2800" b="1" dirty="0" smtClean="0">
                <a:latin typeface="Kruti Dev 010" pitchFamily="2" charset="0"/>
              </a:rPr>
              <a:t> </a:t>
            </a:r>
            <a:r>
              <a:rPr lang="en-US" sz="2800" b="1" dirty="0" err="1" smtClean="0">
                <a:latin typeface="Kruti Dev 010" pitchFamily="2" charset="0"/>
              </a:rPr>
              <a:t>dk;Z</a:t>
            </a:r>
            <a:r>
              <a:rPr lang="en-US" sz="2800" b="1" dirty="0" smtClean="0">
                <a:latin typeface="Kruti Dev 010" pitchFamily="2" charset="0"/>
              </a:rPr>
              <a:t> </a:t>
            </a:r>
            <a:r>
              <a:rPr lang="en-US" sz="2800" b="1" dirty="0" err="1" smtClean="0">
                <a:latin typeface="Kruti Dev 010" pitchFamily="2" charset="0"/>
              </a:rPr>
              <a:t>iw.kZ</a:t>
            </a:r>
            <a:r>
              <a:rPr lang="en-US" sz="2800" b="1" dirty="0" smtClean="0">
                <a:latin typeface="Kruti Dev 010" pitchFamily="2" charset="0"/>
              </a:rPr>
              <a:t> </a:t>
            </a:r>
            <a:r>
              <a:rPr lang="en-US" sz="2800" b="1" dirty="0" err="1" smtClean="0">
                <a:latin typeface="Kruti Dev 010" pitchFamily="2" charset="0"/>
              </a:rPr>
              <a:t>gks</a:t>
            </a:r>
            <a:r>
              <a:rPr lang="en-US" sz="2800" b="1" dirty="0" smtClean="0">
                <a:latin typeface="Kruti Dev 010" pitchFamily="2" charset="0"/>
              </a:rPr>
              <a:t> </a:t>
            </a:r>
            <a:r>
              <a:rPr lang="en-US" sz="2800" b="1" dirty="0" err="1" smtClean="0">
                <a:latin typeface="Kruti Dev 010" pitchFamily="2" charset="0"/>
              </a:rPr>
              <a:t>tkus</a:t>
            </a:r>
            <a:r>
              <a:rPr lang="en-US" sz="2800" b="1" dirty="0" smtClean="0">
                <a:latin typeface="Kruti Dev 010" pitchFamily="2" charset="0"/>
              </a:rPr>
              <a:t> </a:t>
            </a:r>
            <a:r>
              <a:rPr lang="en-US" sz="2800" b="1" dirty="0" err="1" smtClean="0">
                <a:latin typeface="Kruti Dev 010" pitchFamily="2" charset="0"/>
              </a:rPr>
              <a:t>ij</a:t>
            </a:r>
            <a:r>
              <a:rPr lang="en-US" sz="2800" b="1" dirty="0" smtClean="0">
                <a:latin typeface="Kruti Dev 010" pitchFamily="2" charset="0"/>
              </a:rPr>
              <a:t> </a:t>
            </a:r>
            <a:r>
              <a:rPr lang="en-US" sz="2800" b="1" dirty="0" err="1" smtClean="0">
                <a:latin typeface="Kruti Dev 010" pitchFamily="2" charset="0"/>
              </a:rPr>
              <a:t>vkidks</a:t>
            </a:r>
            <a:r>
              <a:rPr lang="en-US" sz="2800" b="1" dirty="0" smtClean="0">
                <a:latin typeface="Kruti Dev 010" pitchFamily="2" charset="0"/>
              </a:rPr>
              <a:t> </a:t>
            </a:r>
            <a:r>
              <a:rPr lang="en-US" sz="2800" b="1" dirty="0" err="1" smtClean="0">
                <a:latin typeface="Kruti Dev 010" pitchFamily="2" charset="0"/>
              </a:rPr>
              <a:t>vks-Vh-vkj</a:t>
            </a:r>
            <a:r>
              <a:rPr lang="en-US" sz="2800" b="1" dirty="0" smtClean="0">
                <a:latin typeface="Kruti Dev 010" pitchFamily="2" charset="0"/>
              </a:rPr>
              <a:t>- </a:t>
            </a:r>
            <a:r>
              <a:rPr lang="en-US" sz="2800" b="1" dirty="0" err="1" smtClean="0">
                <a:latin typeface="Kruti Dev 010" pitchFamily="2" charset="0"/>
              </a:rPr>
              <a:t>uacj</a:t>
            </a:r>
            <a:r>
              <a:rPr lang="en-US" sz="2800" b="1" dirty="0" smtClean="0">
                <a:latin typeface="Kruti Dev 010" pitchFamily="2" charset="0"/>
              </a:rPr>
              <a:t> </a:t>
            </a:r>
            <a:r>
              <a:rPr lang="en-US" sz="2800" b="1" dirty="0" err="1" smtClean="0">
                <a:latin typeface="Kruti Dev 010" pitchFamily="2" charset="0"/>
              </a:rPr>
              <a:t>izkIr</a:t>
            </a:r>
            <a:r>
              <a:rPr lang="en-US" sz="2800" b="1" dirty="0" smtClean="0">
                <a:latin typeface="Kruti Dev 010" pitchFamily="2" charset="0"/>
              </a:rPr>
              <a:t> </a:t>
            </a:r>
            <a:r>
              <a:rPr lang="en-US" sz="2800" b="1" dirty="0" err="1" smtClean="0">
                <a:latin typeface="Kruti Dev 010" pitchFamily="2" charset="0"/>
              </a:rPr>
              <a:t>gks</a:t>
            </a:r>
            <a:r>
              <a:rPr lang="en-US" sz="2800" b="1" dirty="0" smtClean="0">
                <a:latin typeface="Kruti Dev 010" pitchFamily="2" charset="0"/>
              </a:rPr>
              <a:t> </a:t>
            </a:r>
            <a:r>
              <a:rPr lang="en-US" sz="2800" b="1" dirty="0" err="1" smtClean="0">
                <a:latin typeface="Kruti Dev 010" pitchFamily="2" charset="0"/>
              </a:rPr>
              <a:t>tkosxkA</a:t>
            </a:r>
            <a:endParaRPr lang="en-US" sz="2800" b="1" dirty="0" smtClean="0">
              <a:latin typeface="Kruti Dev 010" pitchFamily="2" charset="0"/>
            </a:endParaRPr>
          </a:p>
          <a:p>
            <a:endParaRPr lang="en-US" sz="2800" b="1" dirty="0" smtClean="0">
              <a:latin typeface="Kruti Dev 010" pitchFamily="2" charset="0"/>
            </a:endParaRPr>
          </a:p>
          <a:p>
            <a:pPr>
              <a:buNone/>
            </a:pPr>
            <a:endParaRPr lang="en-US" sz="2800" dirty="0"/>
          </a:p>
        </p:txBody>
      </p:sp>
      <p:pic>
        <p:nvPicPr>
          <p:cNvPr id="4" name="Picture 3" descr="C:\Users\Lenovo\Downloads\WhatsApp Image 2024-08-27 at 4.53.25 PM(1)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219200"/>
            <a:ext cx="4724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400800"/>
          </a:xfrm>
        </p:spPr>
        <p:txBody>
          <a:bodyPr>
            <a:normAutofit fontScale="92500" lnSpcReduction="20000"/>
          </a:bodyPr>
          <a:lstStyle/>
          <a:p>
            <a:endParaRPr lang="en-US" b="1" dirty="0" smtClean="0">
              <a:latin typeface="Kruti Dev 010" pitchFamily="2" charset="0"/>
            </a:endParaRPr>
          </a:p>
          <a:p>
            <a:r>
              <a:rPr lang="en-US" b="1" dirty="0" smtClean="0">
                <a:latin typeface="Kruti Dev 010" pitchFamily="2" charset="0"/>
              </a:rPr>
              <a:t>01&amp;	</a:t>
            </a:r>
            <a:r>
              <a:rPr lang="en-US" b="1" dirty="0" err="1" smtClean="0">
                <a:latin typeface="Kruti Dev 010" pitchFamily="2" charset="0"/>
              </a:rPr>
              <a:t>izkIr</a:t>
            </a:r>
            <a:r>
              <a:rPr lang="en-US" b="1" dirty="0" smtClean="0">
                <a:latin typeface="Kruti Dev 010" pitchFamily="2" charset="0"/>
              </a:rPr>
              <a:t> vks-Vh-vkj-¼</a:t>
            </a:r>
            <a:r>
              <a:rPr lang="en-US" b="1" dirty="0" smtClean="0"/>
              <a:t>One Time Ragistration</a:t>
            </a:r>
            <a:r>
              <a:rPr lang="en-US" b="1" dirty="0" smtClean="0">
                <a:latin typeface="Kruti Dev 010" pitchFamily="2" charset="0"/>
              </a:rPr>
              <a:t>½ </a:t>
            </a:r>
            <a:r>
              <a:rPr lang="en-US" b="1" dirty="0" err="1" smtClean="0">
                <a:latin typeface="Kruti Dev 010" pitchFamily="2" charset="0"/>
              </a:rPr>
              <a:t>uacj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lqjf</a:t>
            </a:r>
            <a:r>
              <a:rPr lang="en-US" b="1" dirty="0" smtClean="0">
                <a:latin typeface="Kruti Dev 010" pitchFamily="2" charset="0"/>
              </a:rPr>
              <a:t>{</a:t>
            </a:r>
            <a:r>
              <a:rPr lang="en-US" b="1" dirty="0" err="1" smtClean="0">
                <a:latin typeface="Kruti Dev 010" pitchFamily="2" charset="0"/>
              </a:rPr>
              <a:t>kr</a:t>
            </a:r>
            <a:r>
              <a:rPr lang="en-US" b="1" dirty="0" smtClean="0">
                <a:latin typeface="Kruti Dev 010" pitchFamily="2" charset="0"/>
              </a:rPr>
              <a:t> j[k </a:t>
            </a:r>
            <a:r>
              <a:rPr lang="en-US" b="1" dirty="0" err="1" smtClean="0">
                <a:latin typeface="Kruti Dev 010" pitchFamily="2" charset="0"/>
              </a:rPr>
              <a:t>ysosaA</a:t>
            </a:r>
            <a:r>
              <a:rPr lang="en-US" b="1" dirty="0" smtClean="0">
                <a:latin typeface="Kruti Dev 010" pitchFamily="2" charset="0"/>
              </a:rPr>
              <a:t> ;</a:t>
            </a:r>
            <a:r>
              <a:rPr lang="en-US" b="1" dirty="0" err="1" smtClean="0">
                <a:latin typeface="Kruti Dev 010" pitchFamily="2" charset="0"/>
              </a:rPr>
              <a:t>gh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vks-Vh-vkj</a:t>
            </a:r>
            <a:r>
              <a:rPr lang="en-US" b="1" dirty="0" smtClean="0">
                <a:latin typeface="Kruti Dev 010" pitchFamily="2" charset="0"/>
              </a:rPr>
              <a:t>- </a:t>
            </a:r>
            <a:r>
              <a:rPr lang="en-US" b="1" dirty="0" err="1" smtClean="0">
                <a:latin typeface="Kruti Dev 010" pitchFamily="2" charset="0"/>
              </a:rPr>
              <a:t>uacj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tc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vkids</a:t>
            </a:r>
            <a:r>
              <a:rPr lang="en-US" b="1" dirty="0" smtClean="0">
                <a:latin typeface="Kruti Dev 010" pitchFamily="2" charset="0"/>
              </a:rPr>
              <a:t> }</a:t>
            </a:r>
            <a:r>
              <a:rPr lang="en-US" b="1" dirty="0" err="1" smtClean="0">
                <a:latin typeface="Kruti Dev 010" pitchFamily="2" charset="0"/>
              </a:rPr>
              <a:t>kjk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vkWuykbZu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Nk</a:t>
            </a:r>
            <a:r>
              <a:rPr lang="en-US" b="1" dirty="0" smtClean="0">
                <a:latin typeface="Kruti Dev 010" pitchFamily="2" charset="0"/>
              </a:rPr>
              <a:t>=</a:t>
            </a:r>
            <a:r>
              <a:rPr lang="en-US" b="1" dirty="0" err="1" smtClean="0">
                <a:latin typeface="Kruti Dev 010" pitchFamily="2" charset="0"/>
              </a:rPr>
              <a:t>o`fRr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gsrq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vkosnu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Hkjk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tkosxk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rc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ntZ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djuk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gksxkA</a:t>
            </a:r>
            <a:endParaRPr lang="en-US" dirty="0" smtClean="0">
              <a:latin typeface="Kruti Dev 010" pitchFamily="2" charset="0"/>
            </a:endParaRPr>
          </a:p>
          <a:p>
            <a:r>
              <a:rPr lang="en-US" b="1" dirty="0" smtClean="0">
                <a:latin typeface="Kruti Dev 010" pitchFamily="2" charset="0"/>
              </a:rPr>
              <a:t>02&amp;	</a:t>
            </a:r>
            <a:r>
              <a:rPr lang="en-US" b="1" dirty="0" err="1" smtClean="0">
                <a:latin typeface="Kruti Dev 010" pitchFamily="2" charset="0"/>
              </a:rPr>
              <a:t>Hkkjr</a:t>
            </a:r>
            <a:r>
              <a:rPr lang="en-US" b="1" dirty="0" smtClean="0">
                <a:latin typeface="Kruti Dev 010" pitchFamily="2" charset="0"/>
              </a:rPr>
              <a:t> '</a:t>
            </a:r>
            <a:r>
              <a:rPr lang="en-US" b="1" dirty="0" err="1" smtClean="0">
                <a:latin typeface="Kruti Dev 010" pitchFamily="2" charset="0"/>
              </a:rPr>
              <a:t>kklu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ds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funsZ’kkuqlkj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fcuk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vks-Vh-vkj</a:t>
            </a:r>
            <a:r>
              <a:rPr lang="en-US" b="1" dirty="0" smtClean="0">
                <a:latin typeface="Kruti Dev 010" pitchFamily="2" charset="0"/>
              </a:rPr>
              <a:t>- </a:t>
            </a:r>
            <a:r>
              <a:rPr lang="en-US" b="1" dirty="0" err="1" smtClean="0">
                <a:latin typeface="Kruti Dev 010" pitchFamily="2" charset="0"/>
              </a:rPr>
              <a:t>uacj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ds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vkosnu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fd;k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tkuk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laHko</a:t>
            </a:r>
            <a:r>
              <a:rPr lang="en-US" b="1" dirty="0" smtClean="0">
                <a:latin typeface="Kruti Dev 010" pitchFamily="2" charset="0"/>
              </a:rPr>
              <a:t> ugh </a:t>
            </a:r>
            <a:r>
              <a:rPr lang="en-US" b="1" dirty="0" err="1" smtClean="0">
                <a:latin typeface="Kruti Dev 010" pitchFamily="2" charset="0"/>
              </a:rPr>
              <a:t>gSA</a:t>
            </a:r>
            <a:r>
              <a:rPr lang="en-US" b="1" dirty="0" smtClean="0">
                <a:latin typeface="Kruti Dev 010" pitchFamily="2" charset="0"/>
              </a:rPr>
              <a:t> </a:t>
            </a:r>
            <a:endParaRPr lang="en-US" dirty="0" smtClean="0">
              <a:latin typeface="Kruti Dev 010" pitchFamily="2" charset="0"/>
            </a:endParaRPr>
          </a:p>
          <a:p>
            <a:r>
              <a:rPr lang="en-US" b="1" dirty="0" smtClean="0">
                <a:latin typeface="Kruti Dev 010" pitchFamily="2" charset="0"/>
              </a:rPr>
              <a:t>03&amp;	</a:t>
            </a:r>
            <a:r>
              <a:rPr lang="en-US" b="1" dirty="0" err="1" smtClean="0">
                <a:latin typeface="Kruti Dev 010" pitchFamily="2" charset="0"/>
              </a:rPr>
              <a:t>mDr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izfØ;k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varxZr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ftudk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vk</a:t>
            </a:r>
            <a:r>
              <a:rPr lang="en-US" b="1" dirty="0" smtClean="0">
                <a:latin typeface="Kruti Dev 010" pitchFamily="2" charset="0"/>
              </a:rPr>
              <a:t>/</a:t>
            </a:r>
            <a:r>
              <a:rPr lang="en-US" b="1" dirty="0" err="1" smtClean="0">
                <a:latin typeface="Kruti Dev 010" pitchFamily="2" charset="0"/>
              </a:rPr>
              <a:t>kkj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lhfMax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ugha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gS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os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fo|kFkhZ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Hkh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vks-Vh-vkj</a:t>
            </a:r>
            <a:r>
              <a:rPr lang="en-US" b="1" dirty="0" smtClean="0">
                <a:latin typeface="Kruti Dev 010" pitchFamily="2" charset="0"/>
              </a:rPr>
              <a:t>- </a:t>
            </a:r>
            <a:r>
              <a:rPr lang="en-US" b="1" dirty="0" err="1" smtClean="0">
                <a:latin typeface="Kruti Dev 010" pitchFamily="2" charset="0"/>
              </a:rPr>
              <a:t>uacj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izkIr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dj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ldrs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gSA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ijUrq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Nk</a:t>
            </a:r>
            <a:r>
              <a:rPr lang="en-US" b="1" dirty="0" smtClean="0">
                <a:latin typeface="Kruti Dev 010" pitchFamily="2" charset="0"/>
              </a:rPr>
              <a:t>=</a:t>
            </a:r>
            <a:r>
              <a:rPr lang="en-US" b="1" dirty="0" err="1" smtClean="0">
                <a:latin typeface="Kruti Dev 010" pitchFamily="2" charset="0"/>
              </a:rPr>
              <a:t>o`fRr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vkosnu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Hkjus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ls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iwoZ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lapkfyr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cSad</a:t>
            </a:r>
            <a:r>
              <a:rPr lang="en-US" b="1" dirty="0" smtClean="0">
                <a:latin typeface="Kruti Dev 010" pitchFamily="2" charset="0"/>
              </a:rPr>
              <a:t> [</a:t>
            </a:r>
            <a:r>
              <a:rPr lang="en-US" b="1" dirty="0" err="1" smtClean="0">
                <a:latin typeface="Kruti Dev 010" pitchFamily="2" charset="0"/>
              </a:rPr>
              <a:t>kkrk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dks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vk</a:t>
            </a:r>
            <a:r>
              <a:rPr lang="en-US" b="1" dirty="0" smtClean="0">
                <a:latin typeface="Kruti Dev 010" pitchFamily="2" charset="0"/>
              </a:rPr>
              <a:t>/</a:t>
            </a:r>
            <a:r>
              <a:rPr lang="en-US" b="1" dirty="0" err="1" smtClean="0">
                <a:latin typeface="Kruti Dev 010" pitchFamily="2" charset="0"/>
              </a:rPr>
              <a:t>kkj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ls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lhfMax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fuf’pr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gh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djk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ysosa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vU;Fkk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Nk</a:t>
            </a:r>
            <a:r>
              <a:rPr lang="en-US" b="1" dirty="0" smtClean="0">
                <a:latin typeface="Kruti Dev 010" pitchFamily="2" charset="0"/>
              </a:rPr>
              <a:t>=</a:t>
            </a:r>
            <a:r>
              <a:rPr lang="en-US" b="1" dirty="0" err="1" smtClean="0">
                <a:latin typeface="Kruti Dev 010" pitchFamily="2" charset="0"/>
              </a:rPr>
              <a:t>o`fRr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gsrq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vkosnu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ugha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fd;k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tk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ldsxkA</a:t>
            </a:r>
            <a:endParaRPr lang="en-US" dirty="0" smtClean="0">
              <a:latin typeface="Kruti Dev 010" pitchFamily="2" charset="0"/>
            </a:endParaRPr>
          </a:p>
          <a:p>
            <a:r>
              <a:rPr lang="en-US" b="1" dirty="0" smtClean="0">
                <a:latin typeface="Kruti Dev 010" pitchFamily="2" charset="0"/>
              </a:rPr>
              <a:t>04&amp;	</a:t>
            </a:r>
            <a:r>
              <a:rPr lang="en-US" b="1" dirty="0" err="1" smtClean="0">
                <a:latin typeface="Kruti Dev 010" pitchFamily="2" charset="0"/>
              </a:rPr>
              <a:t>vks-Vh-vkj</a:t>
            </a:r>
            <a:r>
              <a:rPr lang="en-US" b="1" dirty="0" smtClean="0">
                <a:latin typeface="Kruti Dev 010" pitchFamily="2" charset="0"/>
              </a:rPr>
              <a:t>- dh </a:t>
            </a:r>
            <a:r>
              <a:rPr lang="en-US" b="1" dirty="0" err="1" smtClean="0">
                <a:latin typeface="Kruti Dev 010" pitchFamily="2" charset="0"/>
              </a:rPr>
              <a:t>izfØ;k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lHkh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vuqlwfpr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tkfr</a:t>
            </a:r>
            <a:r>
              <a:rPr lang="en-US" b="1" dirty="0" smtClean="0">
                <a:latin typeface="Kruti Dev 010" pitchFamily="2" charset="0"/>
              </a:rPr>
              <a:t> ,</a:t>
            </a:r>
            <a:r>
              <a:rPr lang="en-US" b="1" dirty="0" err="1" smtClean="0">
                <a:latin typeface="Kruti Dev 010" pitchFamily="2" charset="0"/>
              </a:rPr>
              <a:t>oa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vuqlwfpr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tutkfr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oxZ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ds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fo|kfFk;ksa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ds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fy;s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vko’;d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gSA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 Black" pitchFamily="34" charset="0"/>
              </a:rPr>
              <a:t/>
            </a:r>
            <a:br>
              <a:rPr lang="en-US" b="1" dirty="0" smtClean="0">
                <a:latin typeface="Arial Black" pitchFamily="34" charset="0"/>
              </a:rPr>
            </a:br>
            <a:r>
              <a:rPr lang="en-US" b="1" dirty="0" smtClean="0">
                <a:latin typeface="Arial Black" pitchFamily="34" charset="0"/>
              </a:rPr>
              <a:t>Government </a:t>
            </a:r>
            <a:r>
              <a:rPr lang="en-US" b="1" dirty="0" smtClean="0">
                <a:latin typeface="Arial Black" pitchFamily="34" charset="0"/>
              </a:rPr>
              <a:t>of India</a:t>
            </a:r>
            <a:br>
              <a:rPr lang="en-US" b="1" dirty="0" smtClean="0">
                <a:latin typeface="Arial Black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GB" dirty="0" err="1" smtClean="0">
                <a:latin typeface="Kruti Dev 010" pitchFamily="2" charset="0"/>
              </a:rPr>
              <a:t>laLFkk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ykWfxu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ij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smtClean="0">
                <a:latin typeface="Arial Black" pitchFamily="34" charset="0"/>
              </a:rPr>
              <a:t> Geo-tagging </a:t>
            </a:r>
            <a:r>
              <a:rPr lang="en-GB" dirty="0" err="1" smtClean="0">
                <a:latin typeface="Kruti Dev 010" pitchFamily="2" charset="0"/>
              </a:rPr>
              <a:t>vkI”ku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fn;k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tk;sxkA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ftlesa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smtClean="0">
                <a:latin typeface="Arial Black" pitchFamily="34" charset="0"/>
              </a:rPr>
              <a:t>Click </a:t>
            </a:r>
            <a:r>
              <a:rPr lang="en-GB" dirty="0" err="1" smtClean="0">
                <a:latin typeface="Kruti Dev 010" pitchFamily="2" charset="0"/>
              </a:rPr>
              <a:t>djus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ij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lacaf</a:t>
            </a:r>
            <a:r>
              <a:rPr lang="en-GB" dirty="0" smtClean="0">
                <a:latin typeface="Kruti Dev 010" pitchFamily="2" charset="0"/>
              </a:rPr>
              <a:t>/</a:t>
            </a:r>
            <a:r>
              <a:rPr lang="en-GB" dirty="0" err="1" smtClean="0">
                <a:latin typeface="Kruti Dev 010" pitchFamily="2" charset="0"/>
              </a:rPr>
              <a:t>kr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laLFkk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dks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vius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laLFkk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ls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lacaf</a:t>
            </a:r>
            <a:r>
              <a:rPr lang="en-GB" dirty="0" smtClean="0">
                <a:latin typeface="Kruti Dev 010" pitchFamily="2" charset="0"/>
              </a:rPr>
              <a:t>/</a:t>
            </a:r>
            <a:r>
              <a:rPr lang="en-GB" dirty="0" err="1" smtClean="0">
                <a:latin typeface="Kruti Dev 010" pitchFamily="2" charset="0"/>
              </a:rPr>
              <a:t>kr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lHkh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tkudkjh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Hkjuk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gSA</a:t>
            </a:r>
            <a:endParaRPr lang="en-GB" dirty="0" smtClean="0">
              <a:latin typeface="Kruti Dev 010" pitchFamily="2" charset="0"/>
            </a:endParaRPr>
          </a:p>
          <a:p>
            <a:r>
              <a:rPr lang="en-GB" dirty="0" err="1" smtClean="0">
                <a:latin typeface="Kruti Dev 010" pitchFamily="2" charset="0"/>
              </a:rPr>
              <a:t>laLFkk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ds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lkeus</a:t>
            </a:r>
            <a:r>
              <a:rPr lang="en-GB" dirty="0" smtClean="0">
                <a:latin typeface="Kruti Dev 010" pitchFamily="2" charset="0"/>
              </a:rPr>
              <a:t> [</a:t>
            </a:r>
            <a:r>
              <a:rPr lang="en-GB" dirty="0" err="1" smtClean="0">
                <a:latin typeface="Kruti Dev 010" pitchFamily="2" charset="0"/>
              </a:rPr>
              <a:t>kMk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gksdj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QksVks</a:t>
            </a:r>
            <a:r>
              <a:rPr lang="en-GB" dirty="0" smtClean="0">
                <a:latin typeface="Kruti Dev 010" pitchFamily="2" charset="0"/>
              </a:rPr>
              <a:t> [</a:t>
            </a:r>
            <a:r>
              <a:rPr lang="en-GB" dirty="0" err="1" smtClean="0">
                <a:latin typeface="Kruti Dev 010" pitchFamily="2" charset="0"/>
              </a:rPr>
              <a:t>khapuk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gS</a:t>
            </a:r>
            <a:r>
              <a:rPr lang="en-GB" dirty="0" smtClean="0">
                <a:latin typeface="Kruti Dev 010" pitchFamily="2" charset="0"/>
              </a:rPr>
              <a:t> ,</a:t>
            </a:r>
            <a:r>
              <a:rPr lang="en-GB" dirty="0" err="1" smtClean="0">
                <a:latin typeface="Kruti Dev 010" pitchFamily="2" charset="0"/>
              </a:rPr>
              <a:t>oa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xsV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ds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lkeus</a:t>
            </a:r>
            <a:r>
              <a:rPr lang="en-GB" dirty="0" smtClean="0">
                <a:latin typeface="Kruti Dev 010" pitchFamily="2" charset="0"/>
              </a:rPr>
              <a:t> [</a:t>
            </a:r>
            <a:r>
              <a:rPr lang="en-GB" dirty="0" err="1" smtClean="0">
                <a:latin typeface="Kruti Dev 010" pitchFamily="2" charset="0"/>
              </a:rPr>
              <a:t>kMk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gksdj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eksckbZy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ls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QksVks</a:t>
            </a:r>
            <a:r>
              <a:rPr lang="en-GB" dirty="0" smtClean="0">
                <a:latin typeface="Kruti Dev 010" pitchFamily="2" charset="0"/>
              </a:rPr>
              <a:t> [</a:t>
            </a:r>
            <a:r>
              <a:rPr lang="en-GB" dirty="0" err="1" smtClean="0">
                <a:latin typeface="Kruti Dev 010" pitchFamily="2" charset="0"/>
              </a:rPr>
              <a:t>khpuk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gSA</a:t>
            </a:r>
            <a:endParaRPr lang="en-GB" dirty="0" smtClean="0">
              <a:latin typeface="Kruti Dev 010" pitchFamily="2" charset="0"/>
            </a:endParaRPr>
          </a:p>
          <a:p>
            <a:r>
              <a:rPr lang="en-GB" dirty="0" err="1" smtClean="0">
                <a:latin typeface="Kruti Dev 010" pitchFamily="2" charset="0"/>
              </a:rPr>
              <a:t>eksckbZy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esa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th-ih-,l-EkSi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dSejk</a:t>
            </a:r>
            <a:r>
              <a:rPr lang="en-GB" dirty="0" smtClean="0">
                <a:latin typeface="Kruti Dev 010" pitchFamily="2" charset="0"/>
              </a:rPr>
              <a:t> ,Il </a:t>
            </a:r>
            <a:r>
              <a:rPr lang="en-GB" dirty="0" err="1" smtClean="0">
                <a:latin typeface="Kruti Dev 010" pitchFamily="2" charset="0"/>
              </a:rPr>
              <a:t>MkmuyksM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djds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QksVks</a:t>
            </a:r>
            <a:r>
              <a:rPr lang="en-GB" dirty="0" smtClean="0">
                <a:latin typeface="Kruti Dev 010" pitchFamily="2" charset="0"/>
              </a:rPr>
              <a:t> [</a:t>
            </a:r>
            <a:r>
              <a:rPr lang="en-GB" dirty="0" err="1" smtClean="0">
                <a:latin typeface="Kruti Dev 010" pitchFamily="2" charset="0"/>
              </a:rPr>
              <a:t>khapuk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gS</a:t>
            </a:r>
            <a:r>
              <a:rPr lang="en-GB" dirty="0" smtClean="0">
                <a:latin typeface="Kruti Dev 010" pitchFamily="2" charset="0"/>
              </a:rPr>
              <a:t> ,</a:t>
            </a:r>
            <a:r>
              <a:rPr lang="en-GB" dirty="0" err="1" smtClean="0">
                <a:latin typeface="Kruti Dev 010" pitchFamily="2" charset="0"/>
              </a:rPr>
              <a:t>oa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eksckbZy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dsa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dSejk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lsfVax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esa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tkdj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QksVks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yksds”ku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Arial Black" pitchFamily="34" charset="0"/>
              </a:rPr>
              <a:t>Lagitute</a:t>
            </a:r>
            <a:r>
              <a:rPr lang="en-GB" dirty="0" smtClean="0">
                <a:latin typeface="Arial Black" pitchFamily="34" charset="0"/>
              </a:rPr>
              <a:t> and </a:t>
            </a:r>
            <a:r>
              <a:rPr lang="en-GB" dirty="0" err="1" smtClean="0">
                <a:latin typeface="Arial Black" pitchFamily="34" charset="0"/>
              </a:rPr>
              <a:t>Logitute</a:t>
            </a:r>
            <a:r>
              <a:rPr lang="en-GB" dirty="0" smtClean="0">
                <a:latin typeface="Arial Black" pitchFamily="34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okyk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yksds”ku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dks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pkyw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djds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Hkh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QksVks</a:t>
            </a:r>
            <a:r>
              <a:rPr lang="en-GB" dirty="0" smtClean="0">
                <a:latin typeface="Kruti Dev 010" pitchFamily="2" charset="0"/>
              </a:rPr>
              <a:t> [</a:t>
            </a:r>
            <a:r>
              <a:rPr lang="en-GB" dirty="0" err="1" smtClean="0">
                <a:latin typeface="Kruti Dev 010" pitchFamily="2" charset="0"/>
              </a:rPr>
              <a:t>khap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ldrs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gSA</a:t>
            </a:r>
            <a:endParaRPr lang="en-US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GB" dirty="0" err="1" smtClean="0">
                <a:latin typeface="Kruti Dev 010" pitchFamily="2" charset="0"/>
              </a:rPr>
              <a:t>yksds”ku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vkWu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djds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QksVks</a:t>
            </a:r>
            <a:r>
              <a:rPr lang="en-GB" dirty="0" smtClean="0">
                <a:latin typeface="Kruti Dev 010" pitchFamily="2" charset="0"/>
              </a:rPr>
              <a:t> [</a:t>
            </a:r>
            <a:r>
              <a:rPr lang="en-GB" dirty="0" err="1" smtClean="0">
                <a:latin typeface="Kruti Dev 010" pitchFamily="2" charset="0"/>
              </a:rPr>
              <a:t>khapus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ij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laLFkk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dk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uke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iznf”kZr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gksxkA</a:t>
            </a:r>
            <a:endParaRPr lang="en-GB" dirty="0" smtClean="0">
              <a:latin typeface="Kruti Dev 010" pitchFamily="2" charset="0"/>
            </a:endParaRPr>
          </a:p>
          <a:p>
            <a:r>
              <a:rPr lang="en-GB" dirty="0" err="1" smtClean="0">
                <a:latin typeface="Kruti Dev 010" pitchFamily="2" charset="0"/>
              </a:rPr>
              <a:t>QksVks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dks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viyksM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djds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smtClean="0"/>
              <a:t>OK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cVu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ij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smtClean="0"/>
              <a:t>Click </a:t>
            </a:r>
            <a:r>
              <a:rPr lang="en-GB" dirty="0" err="1" smtClean="0">
                <a:latin typeface="Kruti Dev 010" pitchFamily="2" charset="0"/>
              </a:rPr>
              <a:t>djuk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gS</a:t>
            </a:r>
            <a:r>
              <a:rPr lang="en-GB" dirty="0" smtClean="0">
                <a:latin typeface="Kruti Dev 010" pitchFamily="2" charset="0"/>
              </a:rPr>
              <a:t> ,d </a:t>
            </a:r>
            <a:r>
              <a:rPr lang="en-GB" dirty="0" err="1" smtClean="0">
                <a:latin typeface="Kruti Dev 010" pitchFamily="2" charset="0"/>
              </a:rPr>
              <a:t>gh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ckj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djuk</a:t>
            </a:r>
            <a:r>
              <a:rPr lang="en-GB" dirty="0" smtClean="0">
                <a:latin typeface="Kruti Dev 010" pitchFamily="2" charset="0"/>
              </a:rPr>
              <a:t> </a:t>
            </a:r>
            <a:r>
              <a:rPr lang="en-GB" dirty="0" err="1" smtClean="0">
                <a:latin typeface="Kruti Dev 010" pitchFamily="2" charset="0"/>
              </a:rPr>
              <a:t>gSA</a:t>
            </a:r>
            <a:endParaRPr lang="en-US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GB" sz="8000" dirty="0" smtClean="0">
              <a:latin typeface="Kruti Dev 010" pitchFamily="2" charset="0"/>
            </a:endParaRPr>
          </a:p>
          <a:p>
            <a:pPr algn="ctr">
              <a:buNone/>
            </a:pPr>
            <a:r>
              <a:rPr lang="en-GB" sz="13800" dirty="0" smtClean="0">
                <a:latin typeface="Kruti Dev 010" pitchFamily="2" charset="0"/>
              </a:rPr>
              <a:t>/</a:t>
            </a:r>
            <a:r>
              <a:rPr lang="en-GB" sz="13800" dirty="0" err="1" smtClean="0">
                <a:latin typeface="Kruti Dev 010" pitchFamily="2" charset="0"/>
              </a:rPr>
              <a:t>kU;okn</a:t>
            </a:r>
            <a:endParaRPr lang="en-US" sz="13800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Narrow" pitchFamily="34" charset="0"/>
              </a:rPr>
              <a:t/>
            </a:r>
            <a:br>
              <a:rPr lang="en-US" dirty="0" smtClean="0">
                <a:latin typeface="Arial Narrow" pitchFamily="34" charset="0"/>
              </a:rPr>
            </a:br>
            <a:r>
              <a:rPr lang="en-US" dirty="0" smtClean="0">
                <a:latin typeface="Arial Narrow" pitchFamily="34" charset="0"/>
              </a:rPr>
              <a:t>OTR</a:t>
            </a:r>
            <a:r>
              <a:rPr lang="en-US" dirty="0" smtClean="0">
                <a:latin typeface="Kruti Dev 010" pitchFamily="2" charset="0"/>
              </a:rPr>
              <a:t> ¼</a:t>
            </a:r>
            <a:r>
              <a:rPr lang="en-US" dirty="0" smtClean="0">
                <a:latin typeface="Arial Narrow" pitchFamily="34" charset="0"/>
              </a:rPr>
              <a:t>One Time Registration</a:t>
            </a:r>
            <a:r>
              <a:rPr lang="en-US" dirty="0" smtClean="0">
                <a:latin typeface="Kruti Dev 010" pitchFamily="2" charset="0"/>
              </a:rPr>
              <a:t>½ </a:t>
            </a:r>
            <a:r>
              <a:rPr lang="en-GB" dirty="0" smtClean="0">
                <a:latin typeface="Kruti Dev 010" pitchFamily="2" charset="0"/>
              </a:rPr>
              <a:t/>
            </a:r>
            <a:br>
              <a:rPr lang="en-GB" dirty="0" smtClean="0">
                <a:latin typeface="Kruti Dev 010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Kruti Dev 010" pitchFamily="2" charset="0"/>
              </a:rPr>
              <a:t>v&amp;	</a:t>
            </a:r>
            <a:r>
              <a:rPr lang="en-US" sz="2400" b="1" dirty="0" err="1" smtClean="0">
                <a:latin typeface="Kruti Dev 010" pitchFamily="2" charset="0"/>
              </a:rPr>
              <a:t>loZ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izFke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vks-Vh-vkj</a:t>
            </a:r>
            <a:r>
              <a:rPr lang="en-US" sz="2400" b="1" dirty="0" smtClean="0">
                <a:latin typeface="Kruti Dev 010" pitchFamily="2" charset="0"/>
              </a:rPr>
              <a:t>- </a:t>
            </a:r>
            <a:r>
              <a:rPr lang="en-US" sz="2400" b="1" dirty="0" err="1" smtClean="0">
                <a:latin typeface="Kruti Dev 010" pitchFamily="2" charset="0"/>
              </a:rPr>
              <a:t>iath;u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gsrq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eksckbZy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esa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uhps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nf’kZr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nksuksa</a:t>
            </a:r>
            <a:r>
              <a:rPr lang="en-US" sz="2400" b="1" dirty="0" smtClean="0">
                <a:latin typeface="Kruti Dev 010" pitchFamily="2" charset="0"/>
              </a:rPr>
              <a:t> ,</a:t>
            </a:r>
            <a:r>
              <a:rPr lang="en-US" sz="2400" b="1" dirty="0" err="1" smtClean="0">
                <a:latin typeface="Kruti Dev 010" pitchFamily="2" charset="0"/>
              </a:rPr>
              <a:t>Iyhds’ku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baLVky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gksuk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vko’;d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gS</a:t>
            </a:r>
            <a:r>
              <a:rPr lang="en-US" sz="2400" b="1" dirty="0" smtClean="0">
                <a:latin typeface="Kruti Dev 010" pitchFamily="2" charset="0"/>
              </a:rPr>
              <a:t> %&amp;</a:t>
            </a:r>
          </a:p>
          <a:p>
            <a:pPr lvl="0">
              <a:buNone/>
            </a:pPr>
            <a:r>
              <a:rPr lang="en-US" sz="2400" b="1" dirty="0" smtClean="0"/>
              <a:t>1)Download and install NSP OTR App from Google Play Store.</a:t>
            </a:r>
            <a:endParaRPr lang="en-US" sz="2400" dirty="0" smtClean="0"/>
          </a:p>
          <a:p>
            <a:pPr>
              <a:buNone/>
            </a:pPr>
            <a:endParaRPr lang="en-US" sz="2400" dirty="0">
              <a:latin typeface="Kruti Dev 010" pitchFamily="2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362200"/>
            <a:ext cx="7086599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"/>
            <a:ext cx="7848600" cy="6019800"/>
          </a:xfrm>
        </p:spPr>
        <p:txBody>
          <a:bodyPr/>
          <a:lstStyle/>
          <a:p>
            <a:pPr marL="514350" lvl="0" indent="-514350" algn="l"/>
            <a:r>
              <a:rPr lang="en-US" sz="2000" dirty="0" smtClean="0">
                <a:latin typeface="Arial Black" pitchFamily="34" charset="0"/>
              </a:rPr>
              <a:t>2) Download and install the </a:t>
            </a:r>
            <a:r>
              <a:rPr lang="en-US" sz="2000" dirty="0" err="1" smtClean="0">
                <a:latin typeface="Arial Black" pitchFamily="34" charset="0"/>
              </a:rPr>
              <a:t>Aadhar</a:t>
            </a:r>
            <a:r>
              <a:rPr lang="en-US" sz="2000" dirty="0" smtClean="0">
                <a:latin typeface="Arial Black" pitchFamily="34" charset="0"/>
              </a:rPr>
              <a:t> Face RD App from Google Play Store.</a:t>
            </a:r>
          </a:p>
          <a:p>
            <a:pPr marL="514350" lvl="0" indent="-514350" algn="l"/>
            <a:endParaRPr lang="en-US" sz="2000" dirty="0" smtClean="0">
              <a:latin typeface="Arial Black" pitchFamily="34" charset="0"/>
            </a:endParaRPr>
          </a:p>
          <a:p>
            <a:pPr marL="514350" indent="-514350" algn="l"/>
            <a:endParaRPr lang="en-US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295400"/>
            <a:ext cx="7620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 b="1" dirty="0" smtClean="0">
                <a:latin typeface="Kruti Dev 010" pitchFamily="2" charset="0"/>
              </a:rPr>
              <a:t>c&amp;	</a:t>
            </a:r>
            <a:r>
              <a:rPr lang="en-US" b="1" dirty="0" err="1" smtClean="0">
                <a:latin typeface="Kruti Dev 010" pitchFamily="2" charset="0"/>
              </a:rPr>
              <a:t>vks-Vh-vkj</a:t>
            </a:r>
            <a:r>
              <a:rPr lang="en-US" b="1" dirty="0" smtClean="0">
                <a:latin typeface="Kruti Dev 010" pitchFamily="2" charset="0"/>
              </a:rPr>
              <a:t>- </a:t>
            </a:r>
            <a:r>
              <a:rPr lang="en-US" b="1" dirty="0" err="1" smtClean="0">
                <a:latin typeface="Kruti Dev 010" pitchFamily="2" charset="0"/>
              </a:rPr>
              <a:t>iath;u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gsrq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fuEukuqlkj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nLrkost@tkudkjh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vko’;d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gS</a:t>
            </a:r>
            <a:r>
              <a:rPr lang="en-US" b="1" dirty="0" smtClean="0">
                <a:latin typeface="Kruti Dev 010" pitchFamily="2" charset="0"/>
              </a:rPr>
              <a:t> %&amp;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US" b="1" dirty="0" smtClean="0">
                <a:latin typeface="Kruti Dev 010" pitchFamily="2" charset="0"/>
              </a:rPr>
              <a:t>          v½&amp;vk/</a:t>
            </a:r>
            <a:r>
              <a:rPr lang="en-US" b="1" dirty="0" err="1" smtClean="0">
                <a:latin typeface="Kruti Dev 010" pitchFamily="2" charset="0"/>
              </a:rPr>
              <a:t>kkj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dkMZ@uacj</a:t>
            </a:r>
            <a:r>
              <a:rPr lang="en-US" b="1" dirty="0" smtClean="0">
                <a:latin typeface="Kruti Dev 010" pitchFamily="2" charset="0"/>
              </a:rPr>
              <a:t>]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US" b="1" dirty="0" smtClean="0">
                <a:latin typeface="Kruti Dev 010" pitchFamily="2" charset="0"/>
              </a:rPr>
              <a:t>          Ck½&amp;eksckbZy </a:t>
            </a:r>
            <a:r>
              <a:rPr lang="en-US" b="1" dirty="0" err="1" smtClean="0">
                <a:latin typeface="Kruti Dev 010" pitchFamily="2" charset="0"/>
              </a:rPr>
              <a:t>uacj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tks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vk</a:t>
            </a:r>
            <a:r>
              <a:rPr lang="en-US" b="1" dirty="0" smtClean="0">
                <a:latin typeface="Kruti Dev 010" pitchFamily="2" charset="0"/>
              </a:rPr>
              <a:t>/</a:t>
            </a:r>
            <a:r>
              <a:rPr lang="en-US" b="1" dirty="0" err="1" smtClean="0">
                <a:latin typeface="Kruti Dev 010" pitchFamily="2" charset="0"/>
              </a:rPr>
              <a:t>kkj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ls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fyad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gks</a:t>
            </a:r>
            <a:r>
              <a:rPr lang="en-US" b="1" dirty="0" smtClean="0">
                <a:latin typeface="Kruti Dev 010" pitchFamily="2" charset="0"/>
              </a:rPr>
              <a:t>]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US" b="1" dirty="0" smtClean="0">
                <a:latin typeface="Kruti Dev 010" pitchFamily="2" charset="0"/>
              </a:rPr>
              <a:t>          Lk½&amp;cSad [</a:t>
            </a:r>
            <a:r>
              <a:rPr lang="en-US" b="1" dirty="0" err="1" smtClean="0">
                <a:latin typeface="Kruti Dev 010" pitchFamily="2" charset="0"/>
              </a:rPr>
              <a:t>kkrk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tks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vk</a:t>
            </a:r>
            <a:r>
              <a:rPr lang="en-US" b="1" dirty="0" smtClean="0">
                <a:latin typeface="Kruti Dev 010" pitchFamily="2" charset="0"/>
              </a:rPr>
              <a:t>/</a:t>
            </a:r>
            <a:r>
              <a:rPr lang="en-US" b="1" dirty="0" err="1" smtClean="0">
                <a:latin typeface="Kruti Dev 010" pitchFamily="2" charset="0"/>
              </a:rPr>
              <a:t>kkj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ls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lhfMax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gks</a:t>
            </a:r>
            <a:r>
              <a:rPr lang="en-US" b="1" dirty="0" smtClean="0">
                <a:latin typeface="Kruti Dev 010" pitchFamily="2" charset="0"/>
              </a:rPr>
              <a:t>] 	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GB" sz="3200" b="1" dirty="0" smtClean="0">
                <a:latin typeface="Kruti Dev 010" pitchFamily="2" charset="0"/>
              </a:rPr>
              <a:t>@@</a:t>
            </a:r>
            <a:r>
              <a:rPr lang="en-GB" sz="3200" b="1" dirty="0" err="1" smtClean="0">
                <a:latin typeface="Kruti Dev 010" pitchFamily="2" charset="0"/>
              </a:rPr>
              <a:t>izfdzz;k</a:t>
            </a:r>
            <a:r>
              <a:rPr lang="en-GB" sz="3200" b="1" dirty="0" smtClean="0">
                <a:latin typeface="Kruti Dev 010" pitchFamily="2" charset="0"/>
              </a:rPr>
              <a:t>@@</a:t>
            </a:r>
            <a:endParaRPr lang="en-US" sz="3200" b="1" dirty="0">
              <a:latin typeface="Kruti Dev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>
                <a:latin typeface="Kruti Dev 010" pitchFamily="2" charset="0"/>
              </a:rPr>
              <a:t>01&amp;vius </a:t>
            </a:r>
            <a:r>
              <a:rPr lang="en-US" sz="2800" b="1" dirty="0" err="1" smtClean="0">
                <a:latin typeface="Kruti Dev 010" pitchFamily="2" charset="0"/>
              </a:rPr>
              <a:t>ekckbZy</a:t>
            </a:r>
            <a:r>
              <a:rPr lang="en-US" sz="2800" b="1" dirty="0" smtClean="0">
                <a:latin typeface="Kruti Dev 010" pitchFamily="2" charset="0"/>
              </a:rPr>
              <a:t> </a:t>
            </a:r>
            <a:r>
              <a:rPr lang="en-US" sz="2800" b="1" dirty="0" err="1" smtClean="0">
                <a:latin typeface="Kruti Dev 010" pitchFamily="2" charset="0"/>
              </a:rPr>
              <a:t>esa</a:t>
            </a:r>
            <a:r>
              <a:rPr lang="en-US" sz="2800" b="1" dirty="0" smtClean="0">
                <a:latin typeface="Kruti Dev 010" pitchFamily="2" charset="0"/>
              </a:rPr>
              <a:t> </a:t>
            </a:r>
            <a:r>
              <a:rPr lang="en-US" sz="2800" b="1" dirty="0" err="1" smtClean="0">
                <a:latin typeface="Kruti Dev 010" pitchFamily="2" charset="0"/>
              </a:rPr>
              <a:t>baLVky</a:t>
            </a:r>
            <a:r>
              <a:rPr lang="en-US" sz="2800" b="1" dirty="0" smtClean="0">
                <a:latin typeface="Kruti Dev 010" pitchFamily="2" charset="0"/>
              </a:rPr>
              <a:t> ,Ii </a:t>
            </a:r>
            <a:r>
              <a:rPr lang="en-US" sz="2800" b="1" dirty="0" smtClean="0"/>
              <a:t>NSP OTR App </a:t>
            </a:r>
            <a:r>
              <a:rPr lang="en-US" sz="2800" b="1" dirty="0" smtClean="0">
                <a:latin typeface="Kruti Dev 010" pitchFamily="2" charset="0"/>
              </a:rPr>
              <a:t>[</a:t>
            </a:r>
            <a:r>
              <a:rPr lang="en-US" sz="2800" b="1" dirty="0" err="1" smtClean="0">
                <a:latin typeface="Kruti Dev 010" pitchFamily="2" charset="0"/>
              </a:rPr>
              <a:t>kksy</a:t>
            </a:r>
            <a:r>
              <a:rPr lang="en-US" sz="2800" b="1" dirty="0" smtClean="0">
                <a:latin typeface="Kruti Dev 010" pitchFamily="2" charset="0"/>
              </a:rPr>
              <a:t> </a:t>
            </a:r>
            <a:r>
              <a:rPr lang="en-US" sz="2800" b="1" dirty="0" err="1" smtClean="0">
                <a:latin typeface="Kruti Dev 010" pitchFamily="2" charset="0"/>
              </a:rPr>
              <a:t>ysosa</a:t>
            </a:r>
            <a:r>
              <a:rPr lang="en-US" sz="2800" b="1" dirty="0" smtClean="0">
                <a:latin typeface="Kruti Dev 010" pitchFamily="2" charset="0"/>
              </a:rPr>
              <a:t>]</a:t>
            </a:r>
            <a:endParaRPr lang="en-US" sz="2800" dirty="0" smtClean="0">
              <a:latin typeface="Kruti Dev 010" pitchFamily="2" charset="0"/>
            </a:endParaRPr>
          </a:p>
          <a:p>
            <a:endParaRPr lang="en-US" dirty="0"/>
          </a:p>
        </p:txBody>
      </p:sp>
      <p:pic>
        <p:nvPicPr>
          <p:cNvPr id="4" name="Picture 3" descr="C:\Users\Lenovo\Downloads\WhatsApp Image 2024-08-27 at 5.31.05 PM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676400"/>
            <a:ext cx="6019800" cy="478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National Scholarship Portal OTR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r>
              <a:rPr lang="en-GB" dirty="0" smtClean="0"/>
              <a:t>Home Page:-</a:t>
            </a:r>
          </a:p>
          <a:p>
            <a:pPr>
              <a:buNone/>
            </a:pPr>
            <a:r>
              <a:rPr lang="en-GB" dirty="0" smtClean="0"/>
              <a:t>				4 Menu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3429000"/>
            <a:ext cx="18288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Guidelines</a:t>
            </a: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2971800" y="3429000"/>
            <a:ext cx="18288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err="1" smtClean="0"/>
              <a:t>Ragister</a:t>
            </a:r>
            <a:r>
              <a:rPr lang="en-GB" sz="2800" b="1" dirty="0" smtClean="0"/>
              <a:t> </a:t>
            </a:r>
            <a:r>
              <a:rPr lang="en-GB" sz="2400" b="1" dirty="0" smtClean="0"/>
              <a:t>Mobile no</a:t>
            </a:r>
            <a:r>
              <a:rPr lang="en-GB" sz="2000" b="1" dirty="0" smtClean="0"/>
              <a:t>.</a:t>
            </a:r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5181600" y="3429000"/>
            <a:ext cx="15240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err="1" smtClean="0"/>
              <a:t>eKYC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7010400" y="3429000"/>
            <a:ext cx="15240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/>
              <a:t>Finish</a:t>
            </a:r>
            <a:endParaRPr lang="en-US" sz="3200" b="1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3848100" y="30099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 flipV="1">
            <a:off x="1752600" y="2819400"/>
            <a:ext cx="2362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7" idx="0"/>
          </p:cNvCxnSpPr>
          <p:nvPr/>
        </p:nvCxnSpPr>
        <p:spPr>
          <a:xfrm>
            <a:off x="4114800" y="2819400"/>
            <a:ext cx="3657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6" idx="0"/>
          </p:cNvCxnSpPr>
          <p:nvPr/>
        </p:nvCxnSpPr>
        <p:spPr>
          <a:xfrm>
            <a:off x="4114800" y="2819400"/>
            <a:ext cx="1828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3848100" y="30861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Kruti Dev 010" pitchFamily="2" charset="0"/>
              </a:rPr>
              <a:t>02&amp;</a:t>
            </a:r>
            <a:r>
              <a:rPr lang="en-US" sz="2400" b="1" dirty="0" smtClean="0"/>
              <a:t>Register </a:t>
            </a:r>
            <a:r>
              <a:rPr lang="en-US" sz="2400" b="1" dirty="0" err="1" smtClean="0">
                <a:latin typeface="Kruti Dev 010" pitchFamily="2" charset="0"/>
              </a:rPr>
              <a:t>fcUnq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ij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tk</a:t>
            </a:r>
            <a:r>
              <a:rPr lang="en-US" sz="2400" b="1" dirty="0" smtClean="0">
                <a:latin typeface="Kruti Dev 010" pitchFamily="2" charset="0"/>
              </a:rPr>
              <a:t>,%&amp;</a:t>
            </a:r>
          </a:p>
          <a:p>
            <a:pPr>
              <a:buNone/>
            </a:pPr>
            <a:endParaRPr lang="en-GB" b="1" dirty="0" smtClean="0">
              <a:latin typeface="Kruti Dev 010" pitchFamily="2" charset="0"/>
            </a:endParaRPr>
          </a:p>
          <a:p>
            <a:pPr>
              <a:buNone/>
            </a:pPr>
            <a:endParaRPr lang="en-GB" b="1" dirty="0" smtClean="0">
              <a:latin typeface="Kruti Dev 010" pitchFamily="2" charset="0"/>
            </a:endParaRPr>
          </a:p>
          <a:p>
            <a:pPr>
              <a:buNone/>
            </a:pPr>
            <a:endParaRPr lang="en-GB" b="1" dirty="0" smtClean="0">
              <a:latin typeface="Kruti Dev 010" pitchFamily="2" charset="0"/>
            </a:endParaRPr>
          </a:p>
          <a:p>
            <a:pPr>
              <a:buNone/>
            </a:pPr>
            <a:endParaRPr lang="en-GB" b="1" dirty="0" smtClean="0">
              <a:latin typeface="Kruti Dev 010" pitchFamily="2" charset="0"/>
            </a:endParaRPr>
          </a:p>
          <a:p>
            <a:pPr algn="ctr">
              <a:buNone/>
            </a:pPr>
            <a:endParaRPr lang="en-US" b="1" dirty="0" smtClean="0">
              <a:latin typeface="Kruti Dev 010" pitchFamily="2" charset="0"/>
            </a:endParaRPr>
          </a:p>
          <a:p>
            <a:pPr algn="ctr">
              <a:buNone/>
            </a:pPr>
            <a:endParaRPr lang="en-GB" b="1" dirty="0" smtClean="0">
              <a:latin typeface="Kruti Dev 010" pitchFamily="2" charset="0"/>
            </a:endParaRPr>
          </a:p>
          <a:p>
            <a:pPr algn="ctr">
              <a:buNone/>
            </a:pPr>
            <a:endParaRPr lang="en-GB" b="1" dirty="0" smtClean="0">
              <a:latin typeface="Kruti Dev 010" pitchFamily="2" charset="0"/>
            </a:endParaRPr>
          </a:p>
          <a:p>
            <a:pPr algn="ctr">
              <a:buNone/>
            </a:pPr>
            <a:endParaRPr lang="en-US" b="1" dirty="0" smtClean="0">
              <a:latin typeface="Kruti Dev 010" pitchFamily="2" charset="0"/>
            </a:endParaRPr>
          </a:p>
          <a:p>
            <a:pPr algn="ctr">
              <a:buNone/>
            </a:pPr>
            <a:endParaRPr lang="en-US" sz="2400" b="1" dirty="0" smtClean="0">
              <a:latin typeface="Kruti Dev 010" pitchFamily="2" charset="0"/>
            </a:endParaRPr>
          </a:p>
          <a:p>
            <a:pPr algn="ctr">
              <a:buNone/>
            </a:pPr>
            <a:r>
              <a:rPr lang="en-US" sz="2100" b="1" dirty="0" err="1" smtClean="0">
                <a:latin typeface="Kruti Dev 010" pitchFamily="2" charset="0"/>
              </a:rPr>
              <a:t>vko';d</a:t>
            </a:r>
            <a:r>
              <a:rPr lang="en-US" sz="2100" b="1" dirty="0" smtClean="0">
                <a:latin typeface="Kruti Dev 010" pitchFamily="2" charset="0"/>
              </a:rPr>
              <a:t> </a:t>
            </a:r>
            <a:r>
              <a:rPr lang="en-US" sz="2100" b="1" dirty="0" err="1" smtClean="0">
                <a:latin typeface="Kruti Dev 010" pitchFamily="2" charset="0"/>
              </a:rPr>
              <a:t>funsZ’kksa</a:t>
            </a:r>
            <a:r>
              <a:rPr lang="en-US" sz="2100" b="1" dirty="0" smtClean="0">
                <a:latin typeface="Kruti Dev 010" pitchFamily="2" charset="0"/>
              </a:rPr>
              <a:t> </a:t>
            </a:r>
            <a:r>
              <a:rPr lang="en-US" sz="2100" b="1" dirty="0" err="1" smtClean="0">
                <a:latin typeface="Kruti Dev 010" pitchFamily="2" charset="0"/>
              </a:rPr>
              <a:t>dks</a:t>
            </a:r>
            <a:r>
              <a:rPr lang="en-US" sz="2100" b="1" dirty="0" smtClean="0">
                <a:latin typeface="Kruti Dev 010" pitchFamily="2" charset="0"/>
              </a:rPr>
              <a:t> </a:t>
            </a:r>
            <a:r>
              <a:rPr lang="en-US" sz="2100" b="1" dirty="0" err="1" smtClean="0">
                <a:latin typeface="Kruti Dev 010" pitchFamily="2" charset="0"/>
              </a:rPr>
              <a:t>i</a:t>
            </a:r>
            <a:r>
              <a:rPr lang="en-US" sz="2100" b="1" dirty="0" smtClean="0">
                <a:latin typeface="Kruti Dev 010" pitchFamily="2" charset="0"/>
              </a:rPr>
              <a:t>&lt;+</a:t>
            </a:r>
            <a:r>
              <a:rPr lang="en-US" sz="2100" b="1" dirty="0" err="1" smtClean="0">
                <a:latin typeface="Kruti Dev 010" pitchFamily="2" charset="0"/>
              </a:rPr>
              <a:t>dj</a:t>
            </a:r>
            <a:r>
              <a:rPr lang="en-US" sz="2100" b="1" dirty="0" smtClean="0">
                <a:latin typeface="Kruti Dev 010" pitchFamily="2" charset="0"/>
              </a:rPr>
              <a:t> </a:t>
            </a:r>
            <a:r>
              <a:rPr lang="en-US" sz="2100" b="1" dirty="0" err="1" smtClean="0">
                <a:latin typeface="Kruti Dev 010" pitchFamily="2" charset="0"/>
              </a:rPr>
              <a:t>uhps</a:t>
            </a:r>
            <a:r>
              <a:rPr lang="en-US" sz="2100" b="1" dirty="0" smtClean="0">
                <a:latin typeface="Kruti Dev 010" pitchFamily="2" charset="0"/>
              </a:rPr>
              <a:t> </a:t>
            </a:r>
            <a:r>
              <a:rPr lang="en-US" sz="2100" b="1" dirty="0" err="1" smtClean="0">
                <a:latin typeface="Kruti Dev 010" pitchFamily="2" charset="0"/>
              </a:rPr>
              <a:t>psdckDl</a:t>
            </a:r>
            <a:r>
              <a:rPr lang="en-US" sz="2100" b="1" dirty="0" smtClean="0">
                <a:latin typeface="Kruti Dev 010" pitchFamily="2" charset="0"/>
              </a:rPr>
              <a:t> </a:t>
            </a:r>
            <a:r>
              <a:rPr lang="en-US" sz="2100" b="1" dirty="0" err="1" smtClean="0">
                <a:latin typeface="Kruti Dev 010" pitchFamily="2" charset="0"/>
              </a:rPr>
              <a:t>esa</a:t>
            </a:r>
            <a:r>
              <a:rPr lang="en-US" sz="2100" b="1" dirty="0" smtClean="0">
                <a:latin typeface="Kruti Dev 010" pitchFamily="2" charset="0"/>
              </a:rPr>
              <a:t> </a:t>
            </a:r>
            <a:r>
              <a:rPr lang="en-US" sz="2100" b="1" dirty="0" err="1" smtClean="0">
                <a:latin typeface="Kruti Dev 010" pitchFamily="2" charset="0"/>
              </a:rPr>
              <a:t>Vhd</a:t>
            </a:r>
            <a:r>
              <a:rPr lang="en-US" sz="2100" b="1" dirty="0" smtClean="0">
                <a:latin typeface="Kruti Dev 010" pitchFamily="2" charset="0"/>
              </a:rPr>
              <a:t> </a:t>
            </a:r>
            <a:r>
              <a:rPr lang="en-US" sz="2100" b="1" dirty="0" err="1" smtClean="0">
                <a:latin typeface="Kruti Dev 010" pitchFamily="2" charset="0"/>
              </a:rPr>
              <a:t>dj</a:t>
            </a:r>
            <a:r>
              <a:rPr lang="en-US" sz="2100" b="1" dirty="0" smtClean="0">
                <a:latin typeface="Kruti Dev 010" pitchFamily="2" charset="0"/>
              </a:rPr>
              <a:t> </a:t>
            </a:r>
            <a:r>
              <a:rPr lang="en-US" sz="2100" b="1" dirty="0" smtClean="0">
                <a:latin typeface="+mj-lt"/>
              </a:rPr>
              <a:t>Next</a:t>
            </a:r>
            <a:r>
              <a:rPr lang="en-US" sz="2100" b="1" dirty="0" smtClean="0">
                <a:latin typeface="Kruti Dev 010" pitchFamily="2" charset="0"/>
              </a:rPr>
              <a:t> </a:t>
            </a:r>
            <a:r>
              <a:rPr lang="en-US" sz="2100" b="1" dirty="0" err="1" smtClean="0">
                <a:latin typeface="Kruti Dev 010" pitchFamily="2" charset="0"/>
              </a:rPr>
              <a:t>fcUnq</a:t>
            </a:r>
            <a:r>
              <a:rPr lang="en-US" sz="2100" b="1" dirty="0" smtClean="0">
                <a:latin typeface="Kruti Dev 010" pitchFamily="2" charset="0"/>
              </a:rPr>
              <a:t> </a:t>
            </a:r>
            <a:r>
              <a:rPr lang="en-US" sz="2100" b="1" dirty="0" err="1" smtClean="0">
                <a:latin typeface="Kruti Dev 010" pitchFamily="2" charset="0"/>
              </a:rPr>
              <a:t>ij</a:t>
            </a:r>
            <a:r>
              <a:rPr lang="en-US" sz="2100" b="1" dirty="0" smtClean="0">
                <a:latin typeface="Kruti Dev 010" pitchFamily="2" charset="0"/>
              </a:rPr>
              <a:t> </a:t>
            </a:r>
            <a:r>
              <a:rPr lang="en-US" sz="2100" b="1" dirty="0" err="1" smtClean="0">
                <a:latin typeface="Kruti Dev 010" pitchFamily="2" charset="0"/>
              </a:rPr>
              <a:t>fDyd</a:t>
            </a:r>
            <a:r>
              <a:rPr lang="en-US" sz="2100" b="1" dirty="0" smtClean="0">
                <a:latin typeface="Kruti Dev 010" pitchFamily="2" charset="0"/>
              </a:rPr>
              <a:t> </a:t>
            </a:r>
            <a:r>
              <a:rPr lang="en-US" sz="2100" b="1" dirty="0" err="1" smtClean="0">
                <a:latin typeface="Kruti Dev 010" pitchFamily="2" charset="0"/>
              </a:rPr>
              <a:t>djsa</a:t>
            </a:r>
            <a:endParaRPr lang="en-US" sz="2100" dirty="0" smtClean="0">
              <a:latin typeface="Kruti Dev 010" pitchFamily="2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762000"/>
            <a:ext cx="487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/>
          <a:lstStyle/>
          <a:p>
            <a:pPr algn="just">
              <a:buNone/>
            </a:pPr>
            <a:r>
              <a:rPr lang="en-US" sz="2800" dirty="0" smtClean="0">
                <a:latin typeface="Kruti Dev 010" pitchFamily="2" charset="0"/>
              </a:rPr>
              <a:t>03&amp;nqljs </a:t>
            </a:r>
            <a:r>
              <a:rPr lang="en-US" sz="2800" dirty="0" err="1" smtClean="0">
                <a:latin typeface="Kruti Dev 010" pitchFamily="2" charset="0"/>
              </a:rPr>
              <a:t>pj.k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esa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vk</a:t>
            </a:r>
            <a:r>
              <a:rPr lang="en-US" sz="2800" dirty="0" smtClean="0">
                <a:latin typeface="Kruti Dev 010" pitchFamily="2" charset="0"/>
              </a:rPr>
              <a:t>/</a:t>
            </a:r>
            <a:r>
              <a:rPr lang="en-US" sz="2800" dirty="0" err="1" smtClean="0">
                <a:latin typeface="Kruti Dev 010" pitchFamily="2" charset="0"/>
              </a:rPr>
              <a:t>kkj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ls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fyad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eksckbZy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uacj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ntZ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djs</a:t>
            </a:r>
            <a:r>
              <a:rPr lang="en-US" sz="2800" dirty="0" smtClean="0">
                <a:latin typeface="Kruti Dev 010" pitchFamily="2" charset="0"/>
              </a:rPr>
              <a:t>] </a:t>
            </a:r>
            <a:r>
              <a:rPr lang="en-US" sz="2800" dirty="0" err="1" smtClean="0">
                <a:latin typeface="Kruti Dev 010" pitchFamily="2" charset="0"/>
              </a:rPr>
              <a:t>ntZ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eksckbZy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uacj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ij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vksVhih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izkIr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gksxk</a:t>
            </a:r>
            <a:r>
              <a:rPr lang="en-US" sz="2800" dirty="0" smtClean="0">
                <a:latin typeface="Kruti Dev 010" pitchFamily="2" charset="0"/>
              </a:rPr>
              <a:t>] fu/</a:t>
            </a:r>
            <a:r>
              <a:rPr lang="en-US" sz="2800" dirty="0" err="1" smtClean="0">
                <a:latin typeface="Kruti Dev 010" pitchFamily="2" charset="0"/>
              </a:rPr>
              <a:t>kkZfjr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LFkku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ij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400" dirty="0" smtClean="0"/>
              <a:t>OTP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ntZ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djsa</a:t>
            </a:r>
            <a:r>
              <a:rPr lang="en-US" sz="2800" dirty="0" smtClean="0">
                <a:latin typeface="Kruti Dev 010" pitchFamily="2" charset="0"/>
              </a:rPr>
              <a:t>] </a:t>
            </a:r>
            <a:r>
              <a:rPr lang="en-US" sz="2800" dirty="0" err="1" smtClean="0">
                <a:latin typeface="Kruti Dev 010" pitchFamily="2" charset="0"/>
              </a:rPr>
              <a:t>uhps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dsIpj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ntZ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dj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osfjQkbZ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djsaA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vksVhih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ntZ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dk</a:t>
            </a:r>
            <a:r>
              <a:rPr lang="en-US" sz="2800" dirty="0" smtClean="0">
                <a:latin typeface="Kruti Dev 010" pitchFamily="2" charset="0"/>
              </a:rPr>
              <a:t> fu/</a:t>
            </a:r>
            <a:r>
              <a:rPr lang="en-US" sz="2800" dirty="0" err="1" smtClean="0">
                <a:latin typeface="Kruti Dev 010" pitchFamily="2" charset="0"/>
              </a:rPr>
              <a:t>kkZfjr</a:t>
            </a:r>
            <a:r>
              <a:rPr lang="en-US" sz="2800" dirty="0" smtClean="0">
                <a:latin typeface="Kruti Dev 010" pitchFamily="2" charset="0"/>
              </a:rPr>
              <a:t> le; 2 </a:t>
            </a:r>
            <a:r>
              <a:rPr lang="en-US" sz="2800" dirty="0" err="1" smtClean="0">
                <a:latin typeface="Kruti Dev 010" pitchFamily="2" charset="0"/>
              </a:rPr>
              <a:t>feuV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gSA</a:t>
            </a:r>
            <a:endParaRPr lang="en-US" sz="2800" dirty="0" smtClean="0">
              <a:latin typeface="Kruti Dev 010" pitchFamily="2" charset="0"/>
            </a:endParaRP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1905000"/>
            <a:ext cx="4343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493</Words>
  <Application>Microsoft Office PowerPoint</Application>
  <PresentationFormat>On-screen Show (4:3)</PresentationFormat>
  <Paragraphs>68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Post Matric Scholarship Year 2024-25 Training/Meeting NSP OTR MODULE IN  Chhattisgarh Organised by SC/ST  Development Department Government of CG Distt-Kabirdham Date- 03-09-2024 </vt:lpstr>
      <vt:lpstr>Slide 2</vt:lpstr>
      <vt:lpstr> OTR ¼One Time Registration½  </vt:lpstr>
      <vt:lpstr>Slide 4</vt:lpstr>
      <vt:lpstr>Slide 5</vt:lpstr>
      <vt:lpstr>@@izfdzz;k@@</vt:lpstr>
      <vt:lpstr>National Scholarship Portal OTR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 Government of India </vt:lpstr>
      <vt:lpstr>Slide 23</vt:lpstr>
      <vt:lpstr>Slide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NSP OTR MODULE IN  Chhattisgarh Organised by SC/ST  Development Department Government of CG </dc:title>
  <dc:creator>HCL</dc:creator>
  <cp:lastModifiedBy>HCL</cp:lastModifiedBy>
  <cp:revision>79</cp:revision>
  <dcterms:created xsi:type="dcterms:W3CDTF">2006-08-16T00:00:00Z</dcterms:created>
  <dcterms:modified xsi:type="dcterms:W3CDTF">2024-09-03T13:18:59Z</dcterms:modified>
</cp:coreProperties>
</file>